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B1_855FA83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comments/modernComment_11C5_1AC24582.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 id="2147483701" r:id="rId7"/>
  </p:sldMasterIdLst>
  <p:notesMasterIdLst>
    <p:notesMasterId r:id="rId40"/>
  </p:notesMasterIdLst>
  <p:sldIdLst>
    <p:sldId id="4443" r:id="rId8"/>
    <p:sldId id="4548" r:id="rId9"/>
    <p:sldId id="4273" r:id="rId10"/>
    <p:sldId id="4484" r:id="rId11"/>
    <p:sldId id="4465" r:id="rId12"/>
    <p:sldId id="4275" r:id="rId13"/>
    <p:sldId id="4523" r:id="rId14"/>
    <p:sldId id="4483" r:id="rId15"/>
    <p:sldId id="1442" r:id="rId16"/>
    <p:sldId id="4281" r:id="rId17"/>
    <p:sldId id="4373" r:id="rId18"/>
    <p:sldId id="4527" r:id="rId19"/>
    <p:sldId id="4476" r:id="rId20"/>
    <p:sldId id="4528" r:id="rId21"/>
    <p:sldId id="4374" r:id="rId22"/>
    <p:sldId id="4378" r:id="rId23"/>
    <p:sldId id="4529" r:id="rId24"/>
    <p:sldId id="4477" r:id="rId25"/>
    <p:sldId id="4278" r:id="rId26"/>
    <p:sldId id="1341" r:id="rId27"/>
    <p:sldId id="4282" r:id="rId28"/>
    <p:sldId id="1371" r:id="rId29"/>
    <p:sldId id="4531" r:id="rId30"/>
    <p:sldId id="4441" r:id="rId31"/>
    <p:sldId id="4217" r:id="rId32"/>
    <p:sldId id="282" r:id="rId33"/>
    <p:sldId id="4532" r:id="rId34"/>
    <p:sldId id="4533" r:id="rId35"/>
    <p:sldId id="4549" r:id="rId36"/>
    <p:sldId id="4550" r:id="rId37"/>
    <p:sldId id="4308" r:id="rId38"/>
    <p:sldId id="4547" r:id="rId3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DRIVERS" id="{725C5378-6DE8-46B7-BB6E-51AF2EEB6960}">
          <p14:sldIdLst>
            <p14:sldId id="4443"/>
            <p14:sldId id="4548"/>
            <p14:sldId id="4273"/>
            <p14:sldId id="4484"/>
            <p14:sldId id="4465"/>
            <p14:sldId id="4275"/>
            <p14:sldId id="4523"/>
            <p14:sldId id="4483"/>
            <p14:sldId id="1442"/>
            <p14:sldId id="4281"/>
            <p14:sldId id="4373"/>
            <p14:sldId id="4527"/>
            <p14:sldId id="4476"/>
            <p14:sldId id="4528"/>
            <p14:sldId id="4374"/>
            <p14:sldId id="4378"/>
            <p14:sldId id="4529"/>
            <p14:sldId id="4477"/>
            <p14:sldId id="4278"/>
            <p14:sldId id="1341"/>
            <p14:sldId id="4282"/>
            <p14:sldId id="1371"/>
            <p14:sldId id="4531"/>
            <p14:sldId id="4441"/>
            <p14:sldId id="4217"/>
            <p14:sldId id="282"/>
            <p14:sldId id="4532"/>
            <p14:sldId id="4533"/>
            <p14:sldId id="4549"/>
            <p14:sldId id="4550"/>
            <p14:sldId id="4308"/>
            <p14:sldId id="45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1211D-F814-C432-0329-4D2986A00F9C}" name="Wegner, Emma (SACE)" initials="WE(" userId="S::Emma.Wegner@sa.gov.au::56e1a6af-d022-4c71-99cf-c4a5142e677c" providerId="AD"/>
  <p188:author id="{C559AA4B-EB7E-AFC9-E9BA-24A8E46AD930}" name="Brice, Nicholas (SACE)" initials="B(" userId="S::nick.brice@sa.gov.au::367e40c2-fcc5-4e37-b26a-e56429979f0e" providerId="AD"/>
  <p188:author id="{1D835050-29FF-19CA-FE67-F10A935F6ED1}" name="Markey, Lucy (SACE)" initials="LM" userId="S::Lucy.Markey@sa.gov.au::2c563871-fb41-43a4-be38-4796b78a5d3b" providerId="AD"/>
  <p188:author id="{DC34816A-82E2-F9C4-EF49-766A1B6DBD6E}" name="Leadbeater, Kate (SACE)" initials="LK" userId="S::kate.leadbeater@sa.gov.au::3e0e4b24-85d1-40b7-a5f7-6d51de2672ba" providerId="AD"/>
  <p188:author id="{3036D88F-26B3-0D7E-E589-BC7C70CE8B70}" name="Steele, Virginia (SACE)" initials="SV" userId="S::virginia.steele@sa.gov.au::8ef2ff29-1aa4-4bf8-9e5f-cb9098c70a04" providerId="AD"/>
  <p188:author id="{5B201FA0-6D5F-48C6-6A80-00C6F117ABC8}" name="Dunnill, Jamie (SACE)" initials="DJ(" userId="S::jamie.dunnill@sa.gov.au::94b14833-cd52-4d8a-976c-d0c4e4bed356" providerId="AD"/>
  <p188:author id="{0DE8E8AA-D873-DA65-C053-F54FD8EDCA7E}" name="Markey, Lucy (SACE)" initials="ML" userId="S::lucy.markey@sa.gov.au::2c563871-fb41-43a4-be38-4796b78a5d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AA4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60958-C768-4E5E-A671-8DC580952883}" v="16" dt="2025-04-07T03:35:01.085"/>
    <p1510:client id="{F596B4BB-C205-5E36-7E37-4A5F27E4BF34}" v="51" dt="2025-04-07T01:53:03.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2614" autoAdjust="0"/>
  </p:normalViewPr>
  <p:slideViewPr>
    <p:cSldViewPr snapToGrid="0">
      <p:cViewPr varScale="1">
        <p:scale>
          <a:sx n="90" d="100"/>
          <a:sy n="90" d="100"/>
        </p:scale>
        <p:origin x="12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comments/modernComment_11B1_855FA830.xml><?xml version="1.0" encoding="utf-8"?>
<p188:cmLst xmlns:a="http://schemas.openxmlformats.org/drawingml/2006/main" xmlns:r="http://schemas.openxmlformats.org/officeDocument/2006/relationships" xmlns:p188="http://schemas.microsoft.com/office/powerpoint/2018/8/main">
  <p188:cm id="{F5390618-A0C6-44DF-9CA9-79169A9D8B54}" authorId="{5B201FA0-6D5F-48C6-6A80-00C6F117ABC8}" created="2025-04-07T00:30:27.427">
    <ac:txMkLst xmlns:ac="http://schemas.microsoft.com/office/drawing/2013/main/command">
      <pc:docMk xmlns:pc="http://schemas.microsoft.com/office/powerpoint/2013/main/command"/>
      <pc:sldMk xmlns:pc="http://schemas.microsoft.com/office/powerpoint/2013/main/command" cId="2237638704" sldId="4529"/>
      <ac:spMk id="6" creationId="{3F570C36-066E-27AF-3BD6-C44E0C479C17}"/>
      <ac:txMk cp="30" len="4">
        <ac:context len="36" hash="1195683275"/>
      </ac:txMk>
    </ac:txMkLst>
    <p188:pos x="9661584" y="603849"/>
    <p188:txBody>
      <a:bodyPr/>
      <a:lstStyle/>
      <a:p>
        <a:r>
          <a:rPr lang="en-US"/>
          <a:t>check with MB</a:t>
        </a:r>
      </a:p>
    </p188:txBody>
  </p188:cm>
</p188:cmLst>
</file>

<file path=ppt/comments/modernComment_11C5_1AC24582.xml><?xml version="1.0" encoding="utf-8"?>
<p188:cmLst xmlns:a="http://schemas.openxmlformats.org/drawingml/2006/main" xmlns:r="http://schemas.openxmlformats.org/officeDocument/2006/relationships" xmlns:p188="http://schemas.microsoft.com/office/powerpoint/2018/8/main">
  <p188:cm id="{EB42530E-4170-4210-A58E-2A2537A0A876}" authorId="{5B201FA0-6D5F-48C6-6A80-00C6F117ABC8}" created="2025-03-25T03:35:33.518" startDate="2025-03-25T03:35:33.519" dueDate="2025-03-25T03:35:33.519" assignedTo="{0A6B99F7-8DEB-9C42-5113-9C2F49313A3A}" title="@Leadbeater, Kate (SACE) and this one too">
    <ac:txMkLst xmlns:ac="http://schemas.microsoft.com/office/drawing/2013/main/command">
      <pc:docMk xmlns:pc="http://schemas.microsoft.com/office/powerpoint/2013/main/command"/>
      <pc:sldMk xmlns:pc="http://schemas.microsoft.com/office/powerpoint/2013/main/command" cId="20819183" sldId="4238"/>
      <ac:graphicFrameMk id="3" creationId="{1300D3B1-0946-6BBC-6875-6D205280925A}"/>
      <dc:dgmMk xmlns:dc="http://schemas.microsoft.com/office/drawing/2013/diagram/command"/>
      <dc:nodeMk xmlns:dc="http://schemas.microsoft.com/office/drawing/2013/diagram/command" id="{E4979BB6-EEFA-4B34-BA11-DF4A575828C0}"/>
      <ac:txMk cp="0" len="8">
        <ac:context len="9" hash="366031925"/>
      </ac:txMk>
    </ac:txMkLst>
    <p188:replyLst>
      <p188:reply id="{A0DEE34B-6966-45C9-9B6F-066C59B6A724}" authorId="{5B201FA0-6D5F-48C6-6A80-00C6F117ABC8}" created="2025-04-07T01:08:11.710">
        <p188:txBody>
          <a:bodyPr/>
          <a:lstStyle/>
          <a:p>
            <a:r>
              <a:rPr lang="en-AU"/>
              <a:t>[@Leadbeater, Kate (SACE)]  Pleas eupdate here and I will copy across to th eweb version. Thanks</a:t>
            </a:r>
          </a:p>
        </p188:txBody>
      </p188:reply>
      <p188:reply id="{6C79F24F-6015-43CC-BBB9-B7B2405310F9}" authorId="{DC34816A-82E2-F9C4-EF49-766A1B6DBD6E}" created="2025-04-07T01:43:47.766">
        <p188:txBody>
          <a:bodyPr/>
          <a:lstStyle/>
          <a:p>
            <a:r>
              <a:rPr lang="en-US"/>
              <a:t>Done :)</a:t>
            </a:r>
          </a:p>
        </p188:txBody>
      </p188:reply>
    </p188:replyLst>
    <p188:txBody>
      <a:bodyPr/>
      <a:lstStyle/>
      <a:p>
        <a:r>
          <a:rPr lang="en-AU"/>
          <a:t>[@Leadbeater, Kate (SACE)] and this one too</a:t>
        </a:r>
      </a:p>
    </p188:txBody>
    <p188:extLst>
      <p:ext xmlns:p="http://schemas.openxmlformats.org/presentationml/2006/main" uri="{5BB2D875-25FF-4072-B9AC-8F64D62656EB}">
        <p228:taskDetails xmlns:p228="http://schemas.microsoft.com/office/powerpoint/2022/08/main">
          <p228:history>
            <p228:event time="2025-03-25T03:35:33.518" id="{CB0F5DF4-87D9-4242-99A5-0DF9230F317C}">
              <p228:atrbtn authorId="{5B201FA0-6D5F-48C6-6A80-00C6F117ABC8}"/>
              <p228:anchr>
                <p228:comment id="{EB42530E-4170-4210-A58E-2A2537A0A876}"/>
              </p228:anchr>
              <p228:add/>
            </p228:event>
            <p228:event time="2025-03-25T03:35:33.518" id="{166968AF-8A30-42C5-99CB-7433D4D3EFF7}">
              <p228:atrbtn authorId="{5B201FA0-6D5F-48C6-6A80-00C6F117ABC8}"/>
              <p228:anchr>
                <p228:comment id="{EB42530E-4170-4210-A58E-2A2537A0A876}"/>
              </p228:anchr>
              <p228:asgn authorId="{0A6B99F7-8DEB-9C42-5113-9C2F49313A3A}"/>
            </p228:event>
            <p228:event time="2025-03-25T03:35:33.518" id="{142F47DC-0529-4100-A8FD-251DCEE6F8E1}">
              <p228:atrbtn authorId="{5B201FA0-6D5F-48C6-6A80-00C6F117ABC8}"/>
              <p228:anchr>
                <p228:comment id="{EB42530E-4170-4210-A58E-2A2537A0A876}"/>
              </p228:anchr>
              <p228:title val="@Leadbeater, Kate (SACE) and this one too"/>
            </p228:event>
            <p228:event time="2025-03-25T03:35:33.518" id="{38A18632-9F75-4274-8310-314E3FB4CE66}">
              <p228:atrbtn authorId="{5B201FA0-6D5F-48C6-6A80-00C6F117ABC8}"/>
              <p228:anchr>
                <p228:comment id="{EB42530E-4170-4210-A58E-2A2537A0A876}"/>
              </p228:anchr>
              <p228:date stDt="2025-03-25T03:35:33.519" endDt="2025-03-25T03:35:33.519"/>
            </p228:event>
          </p228:history>
        </p228:taskDetail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55B6E-E2C0-4A5B-B74E-B1F0725DDB03}" type="doc">
      <dgm:prSet loTypeId="urn:microsoft.com/office/officeart/2005/8/layout/bList2" loCatId="list" qsTypeId="urn:microsoft.com/office/officeart/2005/8/quickstyle/simple1" qsCatId="simple" csTypeId="urn:microsoft.com/office/officeart/2005/8/colors/accent2_2" csCatId="accent2" phldr="1"/>
      <dgm:spPr/>
    </dgm:pt>
    <dgm:pt modelId="{F122E47E-EBBF-4D0B-B859-879E321574DD}">
      <dgm:prSet phldrT="[Text]" custT="1"/>
      <dgm:spPr/>
      <dgm:t>
        <a:bodyPr/>
        <a:lstStyle/>
        <a:p>
          <a:r>
            <a:rPr lang="en-US" sz="2400">
              <a:latin typeface="Roboto" panose="02000000000000000000" pitchFamily="2" charset="0"/>
              <a:ea typeface="Roboto" panose="02000000000000000000" pitchFamily="2" charset="0"/>
            </a:rPr>
            <a:t>Deep         learning</a:t>
          </a:r>
          <a:endParaRPr lang="en-AU" sz="2400">
            <a:latin typeface="Roboto" panose="02000000000000000000" pitchFamily="2" charset="0"/>
            <a:ea typeface="Roboto" panose="02000000000000000000" pitchFamily="2" charset="0"/>
          </a:endParaRPr>
        </a:p>
      </dgm:t>
    </dgm:pt>
    <dgm:pt modelId="{4A6C5F01-15E0-426D-BCB4-8AD81F3984C6}" type="par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CB51B9-F2A6-4C14-99D5-D91483C14C0E}" type="sibTrans" cxnId="{4101F2A1-4644-4AD5-9C8F-F0D5DA98584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52CF002C-4E09-42A6-8644-5E0FFDD9F5AE}">
      <dgm:prSet phldrT="[Text]" custT="1"/>
      <dgm:spPr/>
      <dgm:t>
        <a:bodyPr/>
        <a:lstStyle/>
        <a:p>
          <a:r>
            <a:rPr lang="en-US" sz="2400">
              <a:latin typeface="Roboto" panose="02000000000000000000" pitchFamily="2" charset="0"/>
              <a:ea typeface="Roboto" panose="02000000000000000000" pitchFamily="2" charset="0"/>
            </a:rPr>
            <a:t>Authentic learning</a:t>
          </a:r>
          <a:endParaRPr lang="en-AU" sz="2400">
            <a:latin typeface="Roboto" panose="02000000000000000000" pitchFamily="2" charset="0"/>
            <a:ea typeface="Roboto" panose="02000000000000000000" pitchFamily="2" charset="0"/>
          </a:endParaRPr>
        </a:p>
      </dgm:t>
    </dgm:pt>
    <dgm:pt modelId="{8DBA6F64-D118-48AE-A9DA-943916469276}" type="par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FAC0D7B-7AE0-4CE4-9116-9B14756E297B}" type="sibTrans" cxnId="{DF9C5E0E-D806-4A7F-9169-D2FEAE0170B1}">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C280DFD-F19B-4387-9D9D-02815ACEE3BC}">
      <dgm:prSet/>
      <dgm:spPr/>
      <dgm:t>
        <a:bodyPr/>
        <a:lstStyle/>
        <a:p>
          <a:pPr>
            <a:buNone/>
          </a:pPr>
          <a:r>
            <a:rPr lang="en-US">
              <a:latin typeface="Roboto" panose="02000000000000000000" pitchFamily="2" charset="0"/>
              <a:ea typeface="Roboto" panose="02000000000000000000" pitchFamily="2" charset="0"/>
            </a:rPr>
            <a:t>   Discuss, apply, and transfer knowledge across different situations and contexts</a:t>
          </a:r>
          <a:endParaRPr lang="en-AU">
            <a:latin typeface="Roboto" panose="02000000000000000000" pitchFamily="2" charset="0"/>
            <a:ea typeface="Roboto" panose="02000000000000000000" pitchFamily="2" charset="0"/>
          </a:endParaRPr>
        </a:p>
      </dgm:t>
    </dgm:pt>
    <dgm:pt modelId="{F8392CC4-DA84-4EED-87EF-731D2BC62E55}" type="par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CD0DD3A6-D78B-4A61-B662-05C23AD0BCCD}" type="sibTrans" cxnId="{696381E9-EB14-4393-AAB7-FDA832D73620}">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03DDA8-7195-425E-B00B-2CB348B66E24}">
      <dgm:prSet/>
      <dgm:spPr/>
      <dgm:t>
        <a:bodyPr/>
        <a:lstStyle/>
        <a:p>
          <a:pPr>
            <a:buNone/>
          </a:pPr>
          <a:r>
            <a:rPr lang="en-US">
              <a:latin typeface="Roboto" panose="02000000000000000000" pitchFamily="2" charset="0"/>
              <a:ea typeface="Roboto" panose="02000000000000000000" pitchFamily="2" charset="0"/>
            </a:rPr>
            <a:t>   Real-life or real-world contexts, knowledge gained can be applied to solve real-world problems</a:t>
          </a:r>
          <a:endParaRPr lang="en-AU">
            <a:latin typeface="Roboto" panose="02000000000000000000" pitchFamily="2" charset="0"/>
            <a:ea typeface="Roboto" panose="02000000000000000000" pitchFamily="2" charset="0"/>
          </a:endParaRPr>
        </a:p>
      </dgm:t>
    </dgm:pt>
    <dgm:pt modelId="{C1630971-5103-41AC-AF79-5FFB87A17F28}" type="par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BA38785-9E0A-414A-92D1-B7C522D4DB0D}" type="sibTrans" cxnId="{9EE511CE-6248-4AEC-BCF4-1D4E5943FF2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35918AD4-6EB7-4BAB-93AA-6E4A15055551}" type="pres">
      <dgm:prSet presAssocID="{29155B6E-E2C0-4A5B-B74E-B1F0725DDB03}" presName="diagram" presStyleCnt="0">
        <dgm:presLayoutVars>
          <dgm:dir/>
          <dgm:animLvl val="lvl"/>
          <dgm:resizeHandles val="exact"/>
        </dgm:presLayoutVars>
      </dgm:prSet>
      <dgm:spPr/>
    </dgm:pt>
    <dgm:pt modelId="{22429019-2B08-459E-8BAF-7D7C7E014E6C}" type="pres">
      <dgm:prSet presAssocID="{F122E47E-EBBF-4D0B-B859-879E321574DD}" presName="compNode" presStyleCnt="0"/>
      <dgm:spPr/>
    </dgm:pt>
    <dgm:pt modelId="{EBD87591-8FE3-4AA3-9E9E-0FD5CA4A3BCE}" type="pres">
      <dgm:prSet presAssocID="{F122E47E-EBBF-4D0B-B859-879E321574DD}" presName="childRect" presStyleLbl="bgAcc1" presStyleIdx="0" presStyleCnt="2">
        <dgm:presLayoutVars>
          <dgm:bulletEnabled val="1"/>
        </dgm:presLayoutVars>
      </dgm:prSet>
      <dgm:spPr/>
    </dgm:pt>
    <dgm:pt modelId="{BA7CF6E1-C9B6-4606-8A7B-84F303627E94}" type="pres">
      <dgm:prSet presAssocID="{F122E47E-EBBF-4D0B-B859-879E321574DD}" presName="parentText" presStyleLbl="node1" presStyleIdx="0" presStyleCnt="0">
        <dgm:presLayoutVars>
          <dgm:chMax val="0"/>
          <dgm:bulletEnabled val="1"/>
        </dgm:presLayoutVars>
      </dgm:prSet>
      <dgm:spPr/>
    </dgm:pt>
    <dgm:pt modelId="{B5E2F431-D55D-4109-929D-4900E35BDC5F}" type="pres">
      <dgm:prSet presAssocID="{F122E47E-EBBF-4D0B-B859-879E321574DD}" presName="parentRect" presStyleLbl="alignNode1" presStyleIdx="0" presStyleCnt="2"/>
      <dgm:spPr/>
    </dgm:pt>
    <dgm:pt modelId="{86657395-96FE-4D62-8DBD-8F86C6BCEF03}" type="pres">
      <dgm:prSet presAssocID="{F122E47E-EBBF-4D0B-B859-879E321574D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ientific Thought with solid fill"/>
        </a:ext>
      </dgm:extLst>
    </dgm:pt>
    <dgm:pt modelId="{CC044440-EE95-4147-AE81-F969333DF080}" type="pres">
      <dgm:prSet presAssocID="{0FCB51B9-F2A6-4C14-99D5-D91483C14C0E}" presName="sibTrans" presStyleLbl="sibTrans2D1" presStyleIdx="0" presStyleCnt="0"/>
      <dgm:spPr/>
    </dgm:pt>
    <dgm:pt modelId="{5D748258-18D4-4934-B901-F1267FE68929}" type="pres">
      <dgm:prSet presAssocID="{52CF002C-4E09-42A6-8644-5E0FFDD9F5AE}" presName="compNode" presStyleCnt="0"/>
      <dgm:spPr/>
    </dgm:pt>
    <dgm:pt modelId="{0D96A329-4658-4D49-84FF-268B1390A828}" type="pres">
      <dgm:prSet presAssocID="{52CF002C-4E09-42A6-8644-5E0FFDD9F5AE}" presName="childRect" presStyleLbl="bgAcc1" presStyleIdx="1" presStyleCnt="2">
        <dgm:presLayoutVars>
          <dgm:bulletEnabled val="1"/>
        </dgm:presLayoutVars>
      </dgm:prSet>
      <dgm:spPr/>
    </dgm:pt>
    <dgm:pt modelId="{D22054CB-8573-4EA5-80B6-1306DF0CCB6E}" type="pres">
      <dgm:prSet presAssocID="{52CF002C-4E09-42A6-8644-5E0FFDD9F5AE}" presName="parentText" presStyleLbl="node1" presStyleIdx="0" presStyleCnt="0">
        <dgm:presLayoutVars>
          <dgm:chMax val="0"/>
          <dgm:bulletEnabled val="1"/>
        </dgm:presLayoutVars>
      </dgm:prSet>
      <dgm:spPr/>
    </dgm:pt>
    <dgm:pt modelId="{921B1F19-B2C4-4E37-8A78-C330A5A7036F}" type="pres">
      <dgm:prSet presAssocID="{52CF002C-4E09-42A6-8644-5E0FFDD9F5AE}" presName="parentRect" presStyleLbl="alignNode1" presStyleIdx="1" presStyleCnt="2"/>
      <dgm:spPr/>
    </dgm:pt>
    <dgm:pt modelId="{D43BC3DB-079A-4DAF-8D2C-2D6F43FAED12}" type="pres">
      <dgm:prSet presAssocID="{52CF002C-4E09-42A6-8644-5E0FFDD9F5AE}"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lobe with solid fill"/>
        </a:ext>
      </dgm:extLst>
    </dgm:pt>
  </dgm:ptLst>
  <dgm:cxnLst>
    <dgm:cxn modelId="{4FEB160B-E47A-4A4B-B5CA-8312851CC30D}" type="presOf" srcId="{9C280DFD-F19B-4387-9D9D-02815ACEE3BC}" destId="{EBD87591-8FE3-4AA3-9E9E-0FD5CA4A3BCE}" srcOrd="0" destOrd="0" presId="urn:microsoft.com/office/officeart/2005/8/layout/bList2"/>
    <dgm:cxn modelId="{4D28290B-7576-4A64-9F7E-56E3E96AE710}" type="presOf" srcId="{F122E47E-EBBF-4D0B-B859-879E321574DD}" destId="{B5E2F431-D55D-4109-929D-4900E35BDC5F}" srcOrd="1" destOrd="0" presId="urn:microsoft.com/office/officeart/2005/8/layout/bList2"/>
    <dgm:cxn modelId="{DF9C5E0E-D806-4A7F-9169-D2FEAE0170B1}" srcId="{29155B6E-E2C0-4A5B-B74E-B1F0725DDB03}" destId="{52CF002C-4E09-42A6-8644-5E0FFDD9F5AE}" srcOrd="1" destOrd="0" parTransId="{8DBA6F64-D118-48AE-A9DA-943916469276}" sibTransId="{0FAC0D7B-7AE0-4CE4-9116-9B14756E297B}"/>
    <dgm:cxn modelId="{7288785B-5701-4420-87E0-55F4899FC31B}" type="presOf" srcId="{F122E47E-EBBF-4D0B-B859-879E321574DD}" destId="{BA7CF6E1-C9B6-4606-8A7B-84F303627E94}" srcOrd="0" destOrd="0" presId="urn:microsoft.com/office/officeart/2005/8/layout/bList2"/>
    <dgm:cxn modelId="{B558BF41-D840-4349-AF94-BB9E2DB63F26}" type="presOf" srcId="{52CF002C-4E09-42A6-8644-5E0FFDD9F5AE}" destId="{D22054CB-8573-4EA5-80B6-1306DF0CCB6E}" srcOrd="0" destOrd="0" presId="urn:microsoft.com/office/officeart/2005/8/layout/bList2"/>
    <dgm:cxn modelId="{C0372554-1A6C-43F1-90CD-0E7C52E4FD16}" type="presOf" srcId="{52CF002C-4E09-42A6-8644-5E0FFDD9F5AE}" destId="{921B1F19-B2C4-4E37-8A78-C330A5A7036F}" srcOrd="1" destOrd="0" presId="urn:microsoft.com/office/officeart/2005/8/layout/bList2"/>
    <dgm:cxn modelId="{2C19A286-7F77-4E74-88C0-7B6672854059}" type="presOf" srcId="{29155B6E-E2C0-4A5B-B74E-B1F0725DDB03}" destId="{35918AD4-6EB7-4BAB-93AA-6E4A15055551}" srcOrd="0" destOrd="0" presId="urn:microsoft.com/office/officeart/2005/8/layout/bList2"/>
    <dgm:cxn modelId="{6558348D-9899-4AF7-969B-07F1F4C46CA7}" type="presOf" srcId="{AB03DDA8-7195-425E-B00B-2CB348B66E24}" destId="{0D96A329-4658-4D49-84FF-268B1390A828}" srcOrd="0" destOrd="0" presId="urn:microsoft.com/office/officeart/2005/8/layout/bList2"/>
    <dgm:cxn modelId="{4101F2A1-4644-4AD5-9C8F-F0D5DA985845}" srcId="{29155B6E-E2C0-4A5B-B74E-B1F0725DDB03}" destId="{F122E47E-EBBF-4D0B-B859-879E321574DD}" srcOrd="0" destOrd="0" parTransId="{4A6C5F01-15E0-426D-BCB4-8AD81F3984C6}" sibTransId="{0FCB51B9-F2A6-4C14-99D5-D91483C14C0E}"/>
    <dgm:cxn modelId="{9EE511CE-6248-4AEC-BCF4-1D4E5943FF2B}" srcId="{52CF002C-4E09-42A6-8644-5E0FFDD9F5AE}" destId="{AB03DDA8-7195-425E-B00B-2CB348B66E24}" srcOrd="0" destOrd="0" parTransId="{C1630971-5103-41AC-AF79-5FFB87A17F28}" sibTransId="{ABA38785-9E0A-414A-92D1-B7C522D4DB0D}"/>
    <dgm:cxn modelId="{696381E9-EB14-4393-AAB7-FDA832D73620}" srcId="{F122E47E-EBBF-4D0B-B859-879E321574DD}" destId="{9C280DFD-F19B-4387-9D9D-02815ACEE3BC}" srcOrd="0" destOrd="0" parTransId="{F8392CC4-DA84-4EED-87EF-731D2BC62E55}" sibTransId="{CD0DD3A6-D78B-4A61-B662-05C23AD0BCCD}"/>
    <dgm:cxn modelId="{7A755DEE-B25F-48ED-A13F-344E65C3E367}" type="presOf" srcId="{0FCB51B9-F2A6-4C14-99D5-D91483C14C0E}" destId="{CC044440-EE95-4147-AE81-F969333DF080}" srcOrd="0" destOrd="0" presId="urn:microsoft.com/office/officeart/2005/8/layout/bList2"/>
    <dgm:cxn modelId="{DDC4651E-2A9A-4BD7-ACC1-F2FC617FCE81}" type="presParOf" srcId="{35918AD4-6EB7-4BAB-93AA-6E4A15055551}" destId="{22429019-2B08-459E-8BAF-7D7C7E014E6C}" srcOrd="0" destOrd="0" presId="urn:microsoft.com/office/officeart/2005/8/layout/bList2"/>
    <dgm:cxn modelId="{C30CDCD7-6F19-4247-8E7E-A7A961DB9D36}" type="presParOf" srcId="{22429019-2B08-459E-8BAF-7D7C7E014E6C}" destId="{EBD87591-8FE3-4AA3-9E9E-0FD5CA4A3BCE}" srcOrd="0" destOrd="0" presId="urn:microsoft.com/office/officeart/2005/8/layout/bList2"/>
    <dgm:cxn modelId="{760E75C1-68B5-41CD-837C-820600F67D55}" type="presParOf" srcId="{22429019-2B08-459E-8BAF-7D7C7E014E6C}" destId="{BA7CF6E1-C9B6-4606-8A7B-84F303627E94}" srcOrd="1" destOrd="0" presId="urn:microsoft.com/office/officeart/2005/8/layout/bList2"/>
    <dgm:cxn modelId="{71BE95A3-1A9D-45EF-919E-7A61278A48FF}" type="presParOf" srcId="{22429019-2B08-459E-8BAF-7D7C7E014E6C}" destId="{B5E2F431-D55D-4109-929D-4900E35BDC5F}" srcOrd="2" destOrd="0" presId="urn:microsoft.com/office/officeart/2005/8/layout/bList2"/>
    <dgm:cxn modelId="{A2D2949C-0E62-4700-9606-EB5D7AD6C8FC}" type="presParOf" srcId="{22429019-2B08-459E-8BAF-7D7C7E014E6C}" destId="{86657395-96FE-4D62-8DBD-8F86C6BCEF03}" srcOrd="3" destOrd="0" presId="urn:microsoft.com/office/officeart/2005/8/layout/bList2"/>
    <dgm:cxn modelId="{8F98DF48-A3CB-49ED-B483-6B8C0A8DF9EB}" type="presParOf" srcId="{35918AD4-6EB7-4BAB-93AA-6E4A15055551}" destId="{CC044440-EE95-4147-AE81-F969333DF080}" srcOrd="1" destOrd="0" presId="urn:microsoft.com/office/officeart/2005/8/layout/bList2"/>
    <dgm:cxn modelId="{F84A4129-1CCC-407D-AE81-2C88C3E44A54}" type="presParOf" srcId="{35918AD4-6EB7-4BAB-93AA-6E4A15055551}" destId="{5D748258-18D4-4934-B901-F1267FE68929}" srcOrd="2" destOrd="0" presId="urn:microsoft.com/office/officeart/2005/8/layout/bList2"/>
    <dgm:cxn modelId="{902D0800-79BF-4248-BFF4-7FE5275D93C4}" type="presParOf" srcId="{5D748258-18D4-4934-B901-F1267FE68929}" destId="{0D96A329-4658-4D49-84FF-268B1390A828}" srcOrd="0" destOrd="0" presId="urn:microsoft.com/office/officeart/2005/8/layout/bList2"/>
    <dgm:cxn modelId="{2F6D9930-06AD-44D8-81BC-B81E5205665B}" type="presParOf" srcId="{5D748258-18D4-4934-B901-F1267FE68929}" destId="{D22054CB-8573-4EA5-80B6-1306DF0CCB6E}" srcOrd="1" destOrd="0" presId="urn:microsoft.com/office/officeart/2005/8/layout/bList2"/>
    <dgm:cxn modelId="{3CDD0292-7EB9-4568-8E57-9B70EDA17A07}" type="presParOf" srcId="{5D748258-18D4-4934-B901-F1267FE68929}" destId="{921B1F19-B2C4-4E37-8A78-C330A5A7036F}" srcOrd="2" destOrd="0" presId="urn:microsoft.com/office/officeart/2005/8/layout/bList2"/>
    <dgm:cxn modelId="{DFAC1AB0-8630-486D-8A25-928E1F981D90}" type="presParOf" srcId="{5D748258-18D4-4934-B901-F1267FE68929}" destId="{D43BC3DB-079A-4DAF-8D2C-2D6F43FAED1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C8806-165F-4B1F-8BC3-D8C17B8868CD}"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en-AU"/>
        </a:p>
      </dgm:t>
    </dgm:pt>
    <dgm:pt modelId="{486CD922-BC35-4A26-AEAD-47583EB707D3}">
      <dgm:prSet phldrT="[Text]"/>
      <dgm:spPr/>
      <dgm:t>
        <a:bodyPr/>
        <a:lstStyle/>
        <a:p>
          <a:r>
            <a:rPr lang="en-US">
              <a:solidFill>
                <a:schemeClr val="tx1"/>
              </a:solidFill>
              <a:latin typeface="Roboto" panose="02000000000000000000" pitchFamily="2" charset="0"/>
              <a:ea typeface="Roboto" panose="02000000000000000000" pitchFamily="2" charset="0"/>
            </a:rPr>
            <a:t>Extend the focus on </a:t>
          </a:r>
          <a:r>
            <a:rPr lang="en-US" b="1">
              <a:solidFill>
                <a:schemeClr val="tx1"/>
              </a:solidFill>
              <a:latin typeface="Roboto" panose="02000000000000000000" pitchFamily="2" charset="0"/>
              <a:ea typeface="Roboto" panose="02000000000000000000" pitchFamily="2" charset="0"/>
            </a:rPr>
            <a:t>meaningful content </a:t>
          </a:r>
          <a:r>
            <a:rPr lang="en-US" b="0">
              <a:solidFill>
                <a:schemeClr val="tx1"/>
              </a:solidFill>
              <a:latin typeface="Roboto" panose="02000000000000000000" pitchFamily="2" charset="0"/>
              <a:ea typeface="Roboto" panose="02000000000000000000" pitchFamily="2" charset="0"/>
            </a:rPr>
            <a:t>while maintaining the deep richness of the subject area.</a:t>
          </a:r>
          <a:endParaRPr lang="en-AU">
            <a:solidFill>
              <a:schemeClr val="tx1"/>
            </a:solidFill>
            <a:latin typeface="Roboto" panose="02000000000000000000" pitchFamily="2" charset="0"/>
            <a:ea typeface="Roboto" panose="02000000000000000000" pitchFamily="2" charset="0"/>
          </a:endParaRPr>
        </a:p>
      </dgm:t>
    </dgm:pt>
    <dgm:pt modelId="{B76D3E66-6940-4E40-AF11-04BBC59D546E}" type="par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6BC5FAA-2FB5-4CBB-9317-E43298249794}" type="sibTrans" cxnId="{87C58030-8D49-4A4E-B797-1A70E1607BF5}">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D6394928-3F9E-421D-8AF5-3AE5594EFF3A}">
      <dgm:prSet phldrT="[Text]"/>
      <dgm:spPr/>
      <dgm:t>
        <a:bodyPr/>
        <a:lstStyle/>
        <a:p>
          <a:r>
            <a:rPr lang="en-US">
              <a:solidFill>
                <a:schemeClr val="tx1"/>
              </a:solidFill>
              <a:latin typeface="Roboto" panose="02000000000000000000" pitchFamily="2" charset="0"/>
              <a:ea typeface="Roboto" panose="02000000000000000000" pitchFamily="2" charset="0"/>
            </a:rPr>
            <a:t>Strengthen student engagement in </a:t>
          </a:r>
          <a:r>
            <a:rPr lang="en-US" b="1">
              <a:solidFill>
                <a:schemeClr val="tx1"/>
              </a:solidFill>
              <a:latin typeface="Roboto" panose="02000000000000000000" pitchFamily="2" charset="0"/>
              <a:ea typeface="Roboto" panose="02000000000000000000" pitchFamily="2" charset="0"/>
            </a:rPr>
            <a:t>real life learning</a:t>
          </a:r>
          <a:endParaRPr lang="en-AU">
            <a:solidFill>
              <a:schemeClr val="tx1"/>
            </a:solidFill>
            <a:latin typeface="Roboto" panose="02000000000000000000" pitchFamily="2" charset="0"/>
            <a:ea typeface="Roboto" panose="02000000000000000000" pitchFamily="2" charset="0"/>
          </a:endParaRPr>
        </a:p>
      </dgm:t>
    </dgm:pt>
    <dgm:pt modelId="{8582D1D4-6E18-4966-8011-03ABDB61CC4D}" type="par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733BD878-397F-4C52-A4EC-229D0C8D7E71}" type="sibTrans" cxnId="{4FD6D39A-FD20-4307-BC45-256D8AEF89A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09B894D4-DEFF-4056-B4EF-168EC5A71C38}">
      <dgm:prSet phldrT="[Text]"/>
      <dgm:spPr/>
      <dgm:t>
        <a:bodyPr/>
        <a:lstStyle/>
        <a:p>
          <a:r>
            <a:rPr lang="en-US">
              <a:solidFill>
                <a:schemeClr val="tx1"/>
              </a:solidFill>
              <a:latin typeface="Roboto" panose="02000000000000000000" pitchFamily="2" charset="0"/>
              <a:ea typeface="Roboto" panose="02000000000000000000" pitchFamily="2" charset="0"/>
            </a:rPr>
            <a:t>Create </a:t>
          </a:r>
          <a:r>
            <a:rPr lang="en-US" b="1">
              <a:solidFill>
                <a:schemeClr val="tx1"/>
              </a:solidFill>
              <a:latin typeface="Roboto" panose="02000000000000000000" pitchFamily="2" charset="0"/>
              <a:ea typeface="Roboto" panose="02000000000000000000" pitchFamily="2" charset="0"/>
            </a:rPr>
            <a:t>space </a:t>
          </a:r>
          <a:r>
            <a:rPr lang="en-US" b="0">
              <a:solidFill>
                <a:schemeClr val="tx1"/>
              </a:solidFill>
              <a:latin typeface="Roboto" panose="02000000000000000000" pitchFamily="2" charset="0"/>
              <a:ea typeface="Roboto" panose="02000000000000000000" pitchFamily="2" charset="0"/>
            </a:rPr>
            <a:t>for deep authentic learning </a:t>
          </a:r>
          <a:endParaRPr lang="en-AU">
            <a:solidFill>
              <a:schemeClr val="tx1"/>
            </a:solidFill>
            <a:latin typeface="Roboto" panose="02000000000000000000" pitchFamily="2" charset="0"/>
            <a:ea typeface="Roboto" panose="02000000000000000000" pitchFamily="2" charset="0"/>
          </a:endParaRPr>
        </a:p>
      </dgm:t>
    </dgm:pt>
    <dgm:pt modelId="{B2FD12B6-BC9D-4955-B038-4BE9C33DE48A}" type="sib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26D0CC9B-1A7C-423F-8517-83854C98D5CC}" type="parTrans" cxnId="{2838932B-9B61-4158-A796-DAEE509C43B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960A4BE9-B7FA-427D-8EC7-DD706EA2EFAE}" type="pres">
      <dgm:prSet presAssocID="{973C8806-165F-4B1F-8BC3-D8C17B8868CD}" presName="cycle" presStyleCnt="0">
        <dgm:presLayoutVars>
          <dgm:dir/>
          <dgm:resizeHandles val="exact"/>
        </dgm:presLayoutVars>
      </dgm:prSet>
      <dgm:spPr/>
    </dgm:pt>
    <dgm:pt modelId="{A3A13431-77A6-4533-B351-273FEDF0F143}" type="pres">
      <dgm:prSet presAssocID="{486CD922-BC35-4A26-AEAD-47583EB707D3}" presName="node" presStyleLbl="node1" presStyleIdx="0" presStyleCnt="3" custRadScaleRad="78471">
        <dgm:presLayoutVars>
          <dgm:bulletEnabled val="1"/>
        </dgm:presLayoutVars>
      </dgm:prSet>
      <dgm:spPr/>
    </dgm:pt>
    <dgm:pt modelId="{0BFF6CCA-D404-46A6-BB74-75BAB6F49AC3}" type="pres">
      <dgm:prSet presAssocID="{A6BC5FAA-2FB5-4CBB-9317-E43298249794}" presName="sibTrans" presStyleLbl="sibTrans2D1" presStyleIdx="0" presStyleCnt="3"/>
      <dgm:spPr/>
    </dgm:pt>
    <dgm:pt modelId="{8D6506C8-C977-49FF-AD8D-E7B807F60218}" type="pres">
      <dgm:prSet presAssocID="{A6BC5FAA-2FB5-4CBB-9317-E43298249794}" presName="connectorText" presStyleLbl="sibTrans2D1" presStyleIdx="0" presStyleCnt="3"/>
      <dgm:spPr/>
    </dgm:pt>
    <dgm:pt modelId="{15E91E09-FB3A-4324-864E-2AD2B56815AA}" type="pres">
      <dgm:prSet presAssocID="{D6394928-3F9E-421D-8AF5-3AE5594EFF3A}" presName="node" presStyleLbl="node1" presStyleIdx="1" presStyleCnt="3">
        <dgm:presLayoutVars>
          <dgm:bulletEnabled val="1"/>
        </dgm:presLayoutVars>
      </dgm:prSet>
      <dgm:spPr/>
    </dgm:pt>
    <dgm:pt modelId="{B85AA641-D5B7-46F3-8FB1-F0EF2BA77C22}" type="pres">
      <dgm:prSet presAssocID="{733BD878-397F-4C52-A4EC-229D0C8D7E71}" presName="sibTrans" presStyleLbl="sibTrans2D1" presStyleIdx="1" presStyleCnt="3"/>
      <dgm:spPr/>
    </dgm:pt>
    <dgm:pt modelId="{5A6CD1CB-677C-4794-AB2E-DD6DD0F2D2A7}" type="pres">
      <dgm:prSet presAssocID="{733BD878-397F-4C52-A4EC-229D0C8D7E71}" presName="connectorText" presStyleLbl="sibTrans2D1" presStyleIdx="1" presStyleCnt="3"/>
      <dgm:spPr/>
    </dgm:pt>
    <dgm:pt modelId="{B8564278-BC8E-4909-ACCA-EF100075237D}" type="pres">
      <dgm:prSet presAssocID="{09B894D4-DEFF-4056-B4EF-168EC5A71C38}" presName="node" presStyleLbl="node1" presStyleIdx="2" presStyleCnt="3">
        <dgm:presLayoutVars>
          <dgm:bulletEnabled val="1"/>
        </dgm:presLayoutVars>
      </dgm:prSet>
      <dgm:spPr/>
    </dgm:pt>
    <dgm:pt modelId="{2F892B3B-2B88-4ECC-A62B-B219FAFF1EE2}" type="pres">
      <dgm:prSet presAssocID="{B2FD12B6-BC9D-4955-B038-4BE9C33DE48A}" presName="sibTrans" presStyleLbl="sibTrans2D1" presStyleIdx="2" presStyleCnt="3"/>
      <dgm:spPr/>
    </dgm:pt>
    <dgm:pt modelId="{33C7BB6A-2F81-4A4E-8E13-A84502D64679}" type="pres">
      <dgm:prSet presAssocID="{B2FD12B6-BC9D-4955-B038-4BE9C33DE48A}" presName="connectorText" presStyleLbl="sibTrans2D1" presStyleIdx="2" presStyleCnt="3"/>
      <dgm:spPr/>
    </dgm:pt>
  </dgm:ptLst>
  <dgm:cxnLst>
    <dgm:cxn modelId="{B9A1BB08-2F41-4B2D-8BBB-3F67E379BBB6}" type="presOf" srcId="{B2FD12B6-BC9D-4955-B038-4BE9C33DE48A}" destId="{2F892B3B-2B88-4ECC-A62B-B219FAFF1EE2}" srcOrd="0" destOrd="0" presId="urn:microsoft.com/office/officeart/2005/8/layout/cycle2"/>
    <dgm:cxn modelId="{4D45F60F-0946-417C-B8D6-A6D69FCEF488}" type="presOf" srcId="{B2FD12B6-BC9D-4955-B038-4BE9C33DE48A}" destId="{33C7BB6A-2F81-4A4E-8E13-A84502D64679}" srcOrd="1" destOrd="0" presId="urn:microsoft.com/office/officeart/2005/8/layout/cycle2"/>
    <dgm:cxn modelId="{CEA8C426-7950-43CF-86D9-485C0D573A2A}" type="presOf" srcId="{973C8806-165F-4B1F-8BC3-D8C17B8868CD}" destId="{960A4BE9-B7FA-427D-8EC7-DD706EA2EFAE}" srcOrd="0" destOrd="0" presId="urn:microsoft.com/office/officeart/2005/8/layout/cycle2"/>
    <dgm:cxn modelId="{2838932B-9B61-4158-A796-DAEE509C43BC}" srcId="{973C8806-165F-4B1F-8BC3-D8C17B8868CD}" destId="{09B894D4-DEFF-4056-B4EF-168EC5A71C38}" srcOrd="2" destOrd="0" parTransId="{26D0CC9B-1A7C-423F-8517-83854C98D5CC}" sibTransId="{B2FD12B6-BC9D-4955-B038-4BE9C33DE48A}"/>
    <dgm:cxn modelId="{87C58030-8D49-4A4E-B797-1A70E1607BF5}" srcId="{973C8806-165F-4B1F-8BC3-D8C17B8868CD}" destId="{486CD922-BC35-4A26-AEAD-47583EB707D3}" srcOrd="0" destOrd="0" parTransId="{B76D3E66-6940-4E40-AF11-04BBC59D546E}" sibTransId="{A6BC5FAA-2FB5-4CBB-9317-E43298249794}"/>
    <dgm:cxn modelId="{DF532734-B8D6-4C47-B97C-15EEFB1098A9}" type="presOf" srcId="{486CD922-BC35-4A26-AEAD-47583EB707D3}" destId="{A3A13431-77A6-4533-B351-273FEDF0F143}" srcOrd="0" destOrd="0" presId="urn:microsoft.com/office/officeart/2005/8/layout/cycle2"/>
    <dgm:cxn modelId="{AD10BA62-6EDC-4D25-BF7B-86FF30C3EDE1}" type="presOf" srcId="{A6BC5FAA-2FB5-4CBB-9317-E43298249794}" destId="{0BFF6CCA-D404-46A6-BB74-75BAB6F49AC3}" srcOrd="0" destOrd="0" presId="urn:microsoft.com/office/officeart/2005/8/layout/cycle2"/>
    <dgm:cxn modelId="{0AEC2D67-E058-4B33-8FD8-943C71268507}" type="presOf" srcId="{09B894D4-DEFF-4056-B4EF-168EC5A71C38}" destId="{B8564278-BC8E-4909-ACCA-EF100075237D}" srcOrd="0" destOrd="0" presId="urn:microsoft.com/office/officeart/2005/8/layout/cycle2"/>
    <dgm:cxn modelId="{E46C854B-B02C-41A0-BFF3-E2834D94B55D}" type="presOf" srcId="{A6BC5FAA-2FB5-4CBB-9317-E43298249794}" destId="{8D6506C8-C977-49FF-AD8D-E7B807F60218}" srcOrd="1" destOrd="0" presId="urn:microsoft.com/office/officeart/2005/8/layout/cycle2"/>
    <dgm:cxn modelId="{238B2278-9B88-4B95-B017-81BE0F80704B}" type="presOf" srcId="{D6394928-3F9E-421D-8AF5-3AE5594EFF3A}" destId="{15E91E09-FB3A-4324-864E-2AD2B56815AA}" srcOrd="0" destOrd="0" presId="urn:microsoft.com/office/officeart/2005/8/layout/cycle2"/>
    <dgm:cxn modelId="{4FD6D39A-FD20-4307-BC45-256D8AEF89AB}" srcId="{973C8806-165F-4B1F-8BC3-D8C17B8868CD}" destId="{D6394928-3F9E-421D-8AF5-3AE5594EFF3A}" srcOrd="1" destOrd="0" parTransId="{8582D1D4-6E18-4966-8011-03ABDB61CC4D}" sibTransId="{733BD878-397F-4C52-A4EC-229D0C8D7E71}"/>
    <dgm:cxn modelId="{7D619FEF-4787-40BA-A6D6-C7C264288E16}" type="presOf" srcId="{733BD878-397F-4C52-A4EC-229D0C8D7E71}" destId="{B85AA641-D5B7-46F3-8FB1-F0EF2BA77C22}" srcOrd="0" destOrd="0" presId="urn:microsoft.com/office/officeart/2005/8/layout/cycle2"/>
    <dgm:cxn modelId="{F73423F5-7737-44E4-A94D-F24BC0080046}" type="presOf" srcId="{733BD878-397F-4C52-A4EC-229D0C8D7E71}" destId="{5A6CD1CB-677C-4794-AB2E-DD6DD0F2D2A7}" srcOrd="1" destOrd="0" presId="urn:microsoft.com/office/officeart/2005/8/layout/cycle2"/>
    <dgm:cxn modelId="{21F8114F-C740-4BCD-9891-1A1B5E025FD9}" type="presParOf" srcId="{960A4BE9-B7FA-427D-8EC7-DD706EA2EFAE}" destId="{A3A13431-77A6-4533-B351-273FEDF0F143}" srcOrd="0" destOrd="0" presId="urn:microsoft.com/office/officeart/2005/8/layout/cycle2"/>
    <dgm:cxn modelId="{C22BC804-2958-4B72-BC36-ED3E3A89A094}" type="presParOf" srcId="{960A4BE9-B7FA-427D-8EC7-DD706EA2EFAE}" destId="{0BFF6CCA-D404-46A6-BB74-75BAB6F49AC3}" srcOrd="1" destOrd="0" presId="urn:microsoft.com/office/officeart/2005/8/layout/cycle2"/>
    <dgm:cxn modelId="{C38FEE06-A7E8-4426-A00B-E037BC269590}" type="presParOf" srcId="{0BFF6CCA-D404-46A6-BB74-75BAB6F49AC3}" destId="{8D6506C8-C977-49FF-AD8D-E7B807F60218}" srcOrd="0" destOrd="0" presId="urn:microsoft.com/office/officeart/2005/8/layout/cycle2"/>
    <dgm:cxn modelId="{5D84E495-6B25-463C-9A01-E41D3029A4D7}" type="presParOf" srcId="{960A4BE9-B7FA-427D-8EC7-DD706EA2EFAE}" destId="{15E91E09-FB3A-4324-864E-2AD2B56815AA}" srcOrd="2" destOrd="0" presId="urn:microsoft.com/office/officeart/2005/8/layout/cycle2"/>
    <dgm:cxn modelId="{7A3BED77-FFE1-445E-BDE8-ED4A47D04B75}" type="presParOf" srcId="{960A4BE9-B7FA-427D-8EC7-DD706EA2EFAE}" destId="{B85AA641-D5B7-46F3-8FB1-F0EF2BA77C22}" srcOrd="3" destOrd="0" presId="urn:microsoft.com/office/officeart/2005/8/layout/cycle2"/>
    <dgm:cxn modelId="{8460FF87-95FC-4786-BED1-DACD0A8F61EB}" type="presParOf" srcId="{B85AA641-D5B7-46F3-8FB1-F0EF2BA77C22}" destId="{5A6CD1CB-677C-4794-AB2E-DD6DD0F2D2A7}" srcOrd="0" destOrd="0" presId="urn:microsoft.com/office/officeart/2005/8/layout/cycle2"/>
    <dgm:cxn modelId="{ABA5D4B4-4597-4A47-AB7E-3C341C177714}" type="presParOf" srcId="{960A4BE9-B7FA-427D-8EC7-DD706EA2EFAE}" destId="{B8564278-BC8E-4909-ACCA-EF100075237D}" srcOrd="4" destOrd="0" presId="urn:microsoft.com/office/officeart/2005/8/layout/cycle2"/>
    <dgm:cxn modelId="{7454BAC3-59F2-418F-A499-9C73448E38E4}" type="presParOf" srcId="{960A4BE9-B7FA-427D-8EC7-DD706EA2EFAE}" destId="{2F892B3B-2B88-4ECC-A62B-B219FAFF1EE2}" srcOrd="5" destOrd="0" presId="urn:microsoft.com/office/officeart/2005/8/layout/cycle2"/>
    <dgm:cxn modelId="{98A68E6C-729A-41B5-B535-AFE391F8718B}" type="presParOf" srcId="{2F892B3B-2B88-4ECC-A62B-B219FAFF1EE2}" destId="{33C7BB6A-2F81-4A4E-8E13-A84502D6467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D7332-B46E-475E-9239-FF4511F59F1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46E008D-282A-4DCF-BBAE-F39F8CF1DA63}">
      <dgm:prSet phldrT="[Text]" phldr="0" custT="1"/>
      <dgm:spPr/>
      <dgm:t>
        <a:bodyPr/>
        <a:lstStyle/>
        <a:p>
          <a:pPr rtl="0"/>
          <a:r>
            <a:rPr lang="en-US" sz="3200">
              <a:solidFill>
                <a:schemeClr val="bg1"/>
              </a:solidFill>
              <a:latin typeface="Roboto Medium" panose="02000000000000000000" pitchFamily="2" charset="0"/>
              <a:ea typeface="Roboto Medium" panose="02000000000000000000" pitchFamily="2" charset="0"/>
            </a:rPr>
            <a:t>Self-Regulation</a:t>
          </a:r>
        </a:p>
      </dgm:t>
    </dgm:pt>
    <dgm:pt modelId="{79118396-A60D-4AF7-A65E-AAC914543B29}" type="parTrans" cxnId="{8E49277C-3BE6-4804-BCEB-4C44C10A0AEA}">
      <dgm:prSet/>
      <dgm:spPr/>
      <dgm:t>
        <a:bodyPr/>
        <a:lstStyle/>
        <a:p>
          <a:endParaRPr lang="en-US">
            <a:solidFill>
              <a:schemeClr val="tx1"/>
            </a:solidFill>
          </a:endParaRPr>
        </a:p>
      </dgm:t>
    </dgm:pt>
    <dgm:pt modelId="{B36470E1-49BA-482A-99FE-4884E5DD4EF2}" type="sibTrans" cxnId="{8E49277C-3BE6-4804-BCEB-4C44C10A0AEA}">
      <dgm:prSet/>
      <dgm:spPr/>
      <dgm:t>
        <a:bodyPr/>
        <a:lstStyle/>
        <a:p>
          <a:endParaRPr lang="en-US">
            <a:solidFill>
              <a:schemeClr val="tx1"/>
            </a:solidFill>
          </a:endParaRPr>
        </a:p>
      </dgm:t>
    </dgm:pt>
    <dgm:pt modelId="{773DD797-63A2-4F5E-8B8E-EA8DDAFF9E14}">
      <dgm:prSet phldrT="[Text]" phldr="0" custT="1"/>
      <dgm:spPr/>
      <dgm:t>
        <a:bodyPr/>
        <a:lstStyle/>
        <a:p>
          <a:pPr rtl="0"/>
          <a:r>
            <a:rPr lang="en-US" sz="2800" b="0">
              <a:solidFill>
                <a:schemeClr val="tx1"/>
              </a:solidFill>
              <a:latin typeface="Roboto Medium" panose="02000000000000000000" pitchFamily="2" charset="0"/>
              <a:ea typeface="Roboto Medium" panose="02000000000000000000" pitchFamily="2" charset="0"/>
            </a:rPr>
            <a:t>Cognition:</a:t>
          </a:r>
          <a:r>
            <a:rPr lang="en-US" sz="800" b="0">
              <a:solidFill>
                <a:schemeClr val="tx1"/>
              </a:solidFill>
              <a:latin typeface="Roboto Medium" panose="02000000000000000000" pitchFamily="2" charset="0"/>
              <a:ea typeface="Roboto Medium" panose="02000000000000000000" pitchFamily="2" charset="0"/>
            </a:rPr>
            <a:t> </a:t>
          </a:r>
          <a:br>
            <a:rPr lang="en-US" sz="800">
              <a:solidFill>
                <a:schemeClr val="tx1"/>
              </a:solidFill>
              <a:latin typeface="Calibri"/>
            </a:rPr>
          </a:br>
          <a:r>
            <a:rPr lang="en-US" sz="2400">
              <a:solidFill>
                <a:schemeClr val="tx1"/>
              </a:solidFill>
              <a:latin typeface="Roboto Light" panose="02000000000000000000" pitchFamily="2" charset="0"/>
              <a:ea typeface="Roboto Light" panose="02000000000000000000" pitchFamily="2" charset="0"/>
            </a:rPr>
            <a:t>Task performance strategies, rehearsal and decisions</a:t>
          </a:r>
        </a:p>
      </dgm:t>
    </dgm:pt>
    <dgm:pt modelId="{3AC4CB42-E827-4745-BBE0-4FA4E1305979}" type="parTrans" cxnId="{E1639E3C-C79A-4FA4-A504-A2EEBD76E49A}">
      <dgm:prSet/>
      <dgm:spPr/>
      <dgm:t>
        <a:bodyPr/>
        <a:lstStyle/>
        <a:p>
          <a:endParaRPr lang="en-US">
            <a:solidFill>
              <a:schemeClr val="tx1"/>
            </a:solidFill>
          </a:endParaRPr>
        </a:p>
      </dgm:t>
    </dgm:pt>
    <dgm:pt modelId="{C77FA972-CF70-4EDA-A247-F3D493FB8777}" type="sibTrans" cxnId="{E1639E3C-C79A-4FA4-A504-A2EEBD76E49A}">
      <dgm:prSet/>
      <dgm:spPr/>
      <dgm:t>
        <a:bodyPr/>
        <a:lstStyle/>
        <a:p>
          <a:endParaRPr lang="en-US">
            <a:solidFill>
              <a:schemeClr val="tx1"/>
            </a:solidFill>
          </a:endParaRPr>
        </a:p>
      </dgm:t>
    </dgm:pt>
    <dgm:pt modelId="{ECEABC1A-326C-419F-9152-2B68904C94CB}">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gm:t>
    </dgm:pt>
    <dgm:pt modelId="{AA1AEC4A-8FC6-4A92-B621-FB80D87069CC}" type="parTrans" cxnId="{84999621-E38A-4FC0-AD67-B4B5C4B96371}">
      <dgm:prSet/>
      <dgm:spPr/>
      <dgm:t>
        <a:bodyPr/>
        <a:lstStyle/>
        <a:p>
          <a:endParaRPr lang="en-US">
            <a:solidFill>
              <a:schemeClr val="tx1"/>
            </a:solidFill>
          </a:endParaRPr>
        </a:p>
      </dgm:t>
    </dgm:pt>
    <dgm:pt modelId="{EB0A86E1-7D64-42E7-8B8D-DA1B3DC4E6A6}" type="sibTrans" cxnId="{84999621-E38A-4FC0-AD67-B4B5C4B96371}">
      <dgm:prSet/>
      <dgm:spPr/>
      <dgm:t>
        <a:bodyPr/>
        <a:lstStyle/>
        <a:p>
          <a:endParaRPr lang="en-US">
            <a:solidFill>
              <a:schemeClr val="tx1"/>
            </a:solidFill>
          </a:endParaRPr>
        </a:p>
      </dgm:t>
    </dgm:pt>
    <dgm:pt modelId="{73A308B0-8D95-46E4-94B4-646E6336B1E6}">
      <dgm:prSet phldrT="[Text]" phldr="0" custT="1"/>
      <dgm:spPr/>
      <dgm:t>
        <a:bodyPr/>
        <a:lstStyle/>
        <a:p>
          <a:pPr rtl="0"/>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gm:t>
    </dgm:pt>
    <dgm:pt modelId="{9133B6A6-61AD-44E2-8C66-D4DE411B41B7}" type="parTrans" cxnId="{59089247-EDDE-47F5-9439-770ADFD44B7C}">
      <dgm:prSet/>
      <dgm:spPr/>
      <dgm:t>
        <a:bodyPr/>
        <a:lstStyle/>
        <a:p>
          <a:endParaRPr lang="en-US">
            <a:solidFill>
              <a:schemeClr val="tx1"/>
            </a:solidFill>
          </a:endParaRPr>
        </a:p>
      </dgm:t>
    </dgm:pt>
    <dgm:pt modelId="{82340A88-782C-4127-9F7C-9D77278A2BF7}" type="sibTrans" cxnId="{59089247-EDDE-47F5-9439-770ADFD44B7C}">
      <dgm:prSet/>
      <dgm:spPr/>
      <dgm:t>
        <a:bodyPr/>
        <a:lstStyle/>
        <a:p>
          <a:endParaRPr lang="en-US">
            <a:solidFill>
              <a:schemeClr val="tx1"/>
            </a:solidFill>
          </a:endParaRPr>
        </a:p>
      </dgm:t>
    </dgm:pt>
    <dgm:pt modelId="{4587D46B-D7D3-449F-BDF6-F767D9FE5060}" type="pres">
      <dgm:prSet presAssocID="{265D7332-B46E-475E-9239-FF4511F59F1F}" presName="hierChild1" presStyleCnt="0">
        <dgm:presLayoutVars>
          <dgm:orgChart val="1"/>
          <dgm:chPref val="1"/>
          <dgm:dir/>
          <dgm:animOne val="branch"/>
          <dgm:animLvl val="lvl"/>
          <dgm:resizeHandles/>
        </dgm:presLayoutVars>
      </dgm:prSet>
      <dgm:spPr/>
    </dgm:pt>
    <dgm:pt modelId="{F393AF96-1DA6-4AAD-850B-F3B3CAA17D98}" type="pres">
      <dgm:prSet presAssocID="{546E008D-282A-4DCF-BBAE-F39F8CF1DA63}" presName="hierRoot1" presStyleCnt="0">
        <dgm:presLayoutVars>
          <dgm:hierBranch val="init"/>
        </dgm:presLayoutVars>
      </dgm:prSet>
      <dgm:spPr/>
    </dgm:pt>
    <dgm:pt modelId="{67AFBA71-1B18-4E3F-8B31-80DC9953C214}" type="pres">
      <dgm:prSet presAssocID="{546E008D-282A-4DCF-BBAE-F39F8CF1DA63}" presName="rootComposite1" presStyleCnt="0"/>
      <dgm:spPr/>
    </dgm:pt>
    <dgm:pt modelId="{E2B9B1FD-36F3-419D-ACF5-812DCD9F9906}" type="pres">
      <dgm:prSet presAssocID="{546E008D-282A-4DCF-BBAE-F39F8CF1DA63}" presName="rootText1" presStyleLbl="node0" presStyleIdx="0" presStyleCnt="1" custScaleY="58268" custLinFactNeighborX="0" custLinFactNeighborY="-20997">
        <dgm:presLayoutVars>
          <dgm:chPref val="3"/>
        </dgm:presLayoutVars>
      </dgm:prSet>
      <dgm:spPr>
        <a:prstGeom prst="roundRect">
          <a:avLst/>
        </a:prstGeom>
      </dgm:spPr>
    </dgm:pt>
    <dgm:pt modelId="{0E4FA1A5-E88C-460A-B043-9FA142D1FEBB}" type="pres">
      <dgm:prSet presAssocID="{546E008D-282A-4DCF-BBAE-F39F8CF1DA63}" presName="rootConnector1" presStyleLbl="node1" presStyleIdx="0" presStyleCnt="0"/>
      <dgm:spPr/>
    </dgm:pt>
    <dgm:pt modelId="{C25C21B9-4ED9-4AA0-B621-3004C82CB8F6}" type="pres">
      <dgm:prSet presAssocID="{546E008D-282A-4DCF-BBAE-F39F8CF1DA63}" presName="hierChild2" presStyleCnt="0"/>
      <dgm:spPr/>
    </dgm:pt>
    <dgm:pt modelId="{D881E3CC-8D9E-43F6-AB20-49E88EBCD0C5}" type="pres">
      <dgm:prSet presAssocID="{3AC4CB42-E827-4745-BBE0-4FA4E1305979}" presName="Name37" presStyleLbl="parChTrans1D2" presStyleIdx="0" presStyleCnt="3"/>
      <dgm:spPr/>
    </dgm:pt>
    <dgm:pt modelId="{B63F3960-2638-457B-96E5-0E847AED1A96}" type="pres">
      <dgm:prSet presAssocID="{773DD797-63A2-4F5E-8B8E-EA8DDAFF9E14}" presName="hierRoot2" presStyleCnt="0">
        <dgm:presLayoutVars>
          <dgm:hierBranch val="init"/>
        </dgm:presLayoutVars>
      </dgm:prSet>
      <dgm:spPr/>
    </dgm:pt>
    <dgm:pt modelId="{B90BBE30-8947-4231-AA6B-F7B07AF0B627}" type="pres">
      <dgm:prSet presAssocID="{773DD797-63A2-4F5E-8B8E-EA8DDAFF9E14}" presName="rootComposite" presStyleCnt="0"/>
      <dgm:spPr/>
    </dgm:pt>
    <dgm:pt modelId="{9828B1A8-5CBF-4595-8D52-A1A1DDA4A52E}" type="pres">
      <dgm:prSet presAssocID="{773DD797-63A2-4F5E-8B8E-EA8DDAFF9E14}" presName="rootText" presStyleLbl="node2" presStyleIdx="0" presStyleCnt="3" custScaleY="144646">
        <dgm:presLayoutVars>
          <dgm:chPref val="3"/>
        </dgm:presLayoutVars>
      </dgm:prSet>
      <dgm:spPr>
        <a:prstGeom prst="roundRect">
          <a:avLst/>
        </a:prstGeom>
      </dgm:spPr>
    </dgm:pt>
    <dgm:pt modelId="{7ACB95E3-429B-4C99-9A07-CEF12ED49027}" type="pres">
      <dgm:prSet presAssocID="{773DD797-63A2-4F5E-8B8E-EA8DDAFF9E14}" presName="rootConnector" presStyleLbl="node2" presStyleIdx="0" presStyleCnt="3"/>
      <dgm:spPr/>
    </dgm:pt>
    <dgm:pt modelId="{7DDDC308-B90B-4E5A-B691-B820C2A5F9E4}" type="pres">
      <dgm:prSet presAssocID="{773DD797-63A2-4F5E-8B8E-EA8DDAFF9E14}" presName="hierChild4" presStyleCnt="0"/>
      <dgm:spPr/>
    </dgm:pt>
    <dgm:pt modelId="{3FD25C15-FB29-477F-81E7-9E8AE8C15D2B}" type="pres">
      <dgm:prSet presAssocID="{773DD797-63A2-4F5E-8B8E-EA8DDAFF9E14}" presName="hierChild5" presStyleCnt="0"/>
      <dgm:spPr/>
    </dgm:pt>
    <dgm:pt modelId="{1B648722-EDD1-426A-9460-AE37867DC324}" type="pres">
      <dgm:prSet presAssocID="{AA1AEC4A-8FC6-4A92-B621-FB80D87069CC}" presName="Name37" presStyleLbl="parChTrans1D2" presStyleIdx="1" presStyleCnt="3"/>
      <dgm:spPr/>
    </dgm:pt>
    <dgm:pt modelId="{E2B0600A-9100-439E-AA62-61E404969534}" type="pres">
      <dgm:prSet presAssocID="{ECEABC1A-326C-419F-9152-2B68904C94CB}" presName="hierRoot2" presStyleCnt="0">
        <dgm:presLayoutVars>
          <dgm:hierBranch val="init"/>
        </dgm:presLayoutVars>
      </dgm:prSet>
      <dgm:spPr/>
    </dgm:pt>
    <dgm:pt modelId="{B5CA40C1-6891-4152-821F-F30E0BB018B1}" type="pres">
      <dgm:prSet presAssocID="{ECEABC1A-326C-419F-9152-2B68904C94CB}" presName="rootComposite" presStyleCnt="0"/>
      <dgm:spPr/>
    </dgm:pt>
    <dgm:pt modelId="{563DF1E8-C8D1-4A00-8A6F-AB297AEBB1A0}" type="pres">
      <dgm:prSet presAssocID="{ECEABC1A-326C-419F-9152-2B68904C94CB}" presName="rootText" presStyleLbl="node2" presStyleIdx="1" presStyleCnt="3" custScaleY="144646">
        <dgm:presLayoutVars>
          <dgm:chPref val="3"/>
        </dgm:presLayoutVars>
      </dgm:prSet>
      <dgm:spPr>
        <a:prstGeom prst="roundRect">
          <a:avLst/>
        </a:prstGeom>
      </dgm:spPr>
    </dgm:pt>
    <dgm:pt modelId="{E90118B4-F4DA-4367-9253-60E5356318D2}" type="pres">
      <dgm:prSet presAssocID="{ECEABC1A-326C-419F-9152-2B68904C94CB}" presName="rootConnector" presStyleLbl="node2" presStyleIdx="1" presStyleCnt="3"/>
      <dgm:spPr/>
    </dgm:pt>
    <dgm:pt modelId="{46BED257-7522-4CAD-8074-3CFE60DFBB4F}" type="pres">
      <dgm:prSet presAssocID="{ECEABC1A-326C-419F-9152-2B68904C94CB}" presName="hierChild4" presStyleCnt="0"/>
      <dgm:spPr/>
    </dgm:pt>
    <dgm:pt modelId="{C491B22B-65F5-412B-8DE7-791A1EB6E12F}" type="pres">
      <dgm:prSet presAssocID="{ECEABC1A-326C-419F-9152-2B68904C94CB}" presName="hierChild5" presStyleCnt="0"/>
      <dgm:spPr/>
    </dgm:pt>
    <dgm:pt modelId="{7250D67C-0D44-458C-AE30-9980F6B901E9}" type="pres">
      <dgm:prSet presAssocID="{9133B6A6-61AD-44E2-8C66-D4DE411B41B7}" presName="Name37" presStyleLbl="parChTrans1D2" presStyleIdx="2" presStyleCnt="3"/>
      <dgm:spPr/>
    </dgm:pt>
    <dgm:pt modelId="{82536A33-FAAD-4977-A323-D84BA390EC10}" type="pres">
      <dgm:prSet presAssocID="{73A308B0-8D95-46E4-94B4-646E6336B1E6}" presName="hierRoot2" presStyleCnt="0">
        <dgm:presLayoutVars>
          <dgm:hierBranch val="init"/>
        </dgm:presLayoutVars>
      </dgm:prSet>
      <dgm:spPr/>
    </dgm:pt>
    <dgm:pt modelId="{0941483A-80D1-4CC3-8FFB-73E9E2D5A8B9}" type="pres">
      <dgm:prSet presAssocID="{73A308B0-8D95-46E4-94B4-646E6336B1E6}" presName="rootComposite" presStyleCnt="0"/>
      <dgm:spPr/>
    </dgm:pt>
    <dgm:pt modelId="{9C522F9C-5DE8-40A1-9B7D-2B388F39E94C}" type="pres">
      <dgm:prSet presAssocID="{73A308B0-8D95-46E4-94B4-646E6336B1E6}" presName="rootText" presStyleLbl="node2" presStyleIdx="2" presStyleCnt="3" custScaleY="140591">
        <dgm:presLayoutVars>
          <dgm:chPref val="3"/>
        </dgm:presLayoutVars>
      </dgm:prSet>
      <dgm:spPr>
        <a:prstGeom prst="roundRect">
          <a:avLst/>
        </a:prstGeom>
      </dgm:spPr>
    </dgm:pt>
    <dgm:pt modelId="{8F5F6E82-563F-4724-8E5A-4E030E47F5D9}" type="pres">
      <dgm:prSet presAssocID="{73A308B0-8D95-46E4-94B4-646E6336B1E6}" presName="rootConnector" presStyleLbl="node2" presStyleIdx="2" presStyleCnt="3"/>
      <dgm:spPr/>
    </dgm:pt>
    <dgm:pt modelId="{6027D4CE-962F-4ED9-BFFA-FA47B9EC1768}" type="pres">
      <dgm:prSet presAssocID="{73A308B0-8D95-46E4-94B4-646E6336B1E6}" presName="hierChild4" presStyleCnt="0"/>
      <dgm:spPr/>
    </dgm:pt>
    <dgm:pt modelId="{4450FCFB-2BB4-4408-9EE4-F1C116570474}" type="pres">
      <dgm:prSet presAssocID="{73A308B0-8D95-46E4-94B4-646E6336B1E6}" presName="hierChild5" presStyleCnt="0"/>
      <dgm:spPr/>
    </dgm:pt>
    <dgm:pt modelId="{40A33431-7074-4177-9367-C06212605C0F}" type="pres">
      <dgm:prSet presAssocID="{546E008D-282A-4DCF-BBAE-F39F8CF1DA63}" presName="hierChild3" presStyleCnt="0"/>
      <dgm:spPr/>
    </dgm:pt>
  </dgm:ptLst>
  <dgm:cxnLst>
    <dgm:cxn modelId="{1166F000-2324-4FD6-BEF5-1F3B8205DCAE}" type="presOf" srcId="{9133B6A6-61AD-44E2-8C66-D4DE411B41B7}" destId="{7250D67C-0D44-458C-AE30-9980F6B901E9}" srcOrd="0" destOrd="0" presId="urn:microsoft.com/office/officeart/2005/8/layout/orgChart1"/>
    <dgm:cxn modelId="{FD29D10A-CD61-441A-923A-DCE63544602E}" type="presOf" srcId="{AA1AEC4A-8FC6-4A92-B621-FB80D87069CC}" destId="{1B648722-EDD1-426A-9460-AE37867DC324}" srcOrd="0" destOrd="0" presId="urn:microsoft.com/office/officeart/2005/8/layout/orgChart1"/>
    <dgm:cxn modelId="{84999621-E38A-4FC0-AD67-B4B5C4B96371}" srcId="{546E008D-282A-4DCF-BBAE-F39F8CF1DA63}" destId="{ECEABC1A-326C-419F-9152-2B68904C94CB}" srcOrd="1" destOrd="0" parTransId="{AA1AEC4A-8FC6-4A92-B621-FB80D87069CC}" sibTransId="{EB0A86E1-7D64-42E7-8B8D-DA1B3DC4E6A6}"/>
    <dgm:cxn modelId="{E1639E3C-C79A-4FA4-A504-A2EEBD76E49A}" srcId="{546E008D-282A-4DCF-BBAE-F39F8CF1DA63}" destId="{773DD797-63A2-4F5E-8B8E-EA8DDAFF9E14}" srcOrd="0" destOrd="0" parTransId="{3AC4CB42-E827-4745-BBE0-4FA4E1305979}" sibTransId="{C77FA972-CF70-4EDA-A247-F3D493FB8777}"/>
    <dgm:cxn modelId="{DA755640-2ACC-4FC8-A46A-8E42D9E8003E}" type="presOf" srcId="{73A308B0-8D95-46E4-94B4-646E6336B1E6}" destId="{8F5F6E82-563F-4724-8E5A-4E030E47F5D9}" srcOrd="1" destOrd="0" presId="urn:microsoft.com/office/officeart/2005/8/layout/orgChart1"/>
    <dgm:cxn modelId="{DAF8DF5C-8943-4091-BF30-489957203187}" type="presOf" srcId="{ECEABC1A-326C-419F-9152-2B68904C94CB}" destId="{E90118B4-F4DA-4367-9253-60E5356318D2}" srcOrd="1" destOrd="0" presId="urn:microsoft.com/office/officeart/2005/8/layout/orgChart1"/>
    <dgm:cxn modelId="{59089247-EDDE-47F5-9439-770ADFD44B7C}" srcId="{546E008D-282A-4DCF-BBAE-F39F8CF1DA63}" destId="{73A308B0-8D95-46E4-94B4-646E6336B1E6}" srcOrd="2" destOrd="0" parTransId="{9133B6A6-61AD-44E2-8C66-D4DE411B41B7}" sibTransId="{82340A88-782C-4127-9F7C-9D77278A2BF7}"/>
    <dgm:cxn modelId="{1AFC1E72-DC6C-4F19-AE0A-517305BC05C7}" type="presOf" srcId="{73A308B0-8D95-46E4-94B4-646E6336B1E6}" destId="{9C522F9C-5DE8-40A1-9B7D-2B388F39E94C}" srcOrd="0" destOrd="0" presId="urn:microsoft.com/office/officeart/2005/8/layout/orgChart1"/>
    <dgm:cxn modelId="{8E49277C-3BE6-4804-BCEB-4C44C10A0AEA}" srcId="{265D7332-B46E-475E-9239-FF4511F59F1F}" destId="{546E008D-282A-4DCF-BBAE-F39F8CF1DA63}" srcOrd="0" destOrd="0" parTransId="{79118396-A60D-4AF7-A65E-AAC914543B29}" sibTransId="{B36470E1-49BA-482A-99FE-4884E5DD4EF2}"/>
    <dgm:cxn modelId="{656D799F-616E-44E1-9E30-8EE6AF83C9B7}" type="presOf" srcId="{546E008D-282A-4DCF-BBAE-F39F8CF1DA63}" destId="{E2B9B1FD-36F3-419D-ACF5-812DCD9F9906}" srcOrd="0" destOrd="0" presId="urn:microsoft.com/office/officeart/2005/8/layout/orgChart1"/>
    <dgm:cxn modelId="{03C7A6AD-919F-4804-8605-D6F27C0C96CB}" type="presOf" srcId="{773DD797-63A2-4F5E-8B8E-EA8DDAFF9E14}" destId="{7ACB95E3-429B-4C99-9A07-CEF12ED49027}" srcOrd="1" destOrd="0" presId="urn:microsoft.com/office/officeart/2005/8/layout/orgChart1"/>
    <dgm:cxn modelId="{F679F2B6-2BCF-4179-91F0-0A102CAC1113}" type="presOf" srcId="{ECEABC1A-326C-419F-9152-2B68904C94CB}" destId="{563DF1E8-C8D1-4A00-8A6F-AB297AEBB1A0}" srcOrd="0" destOrd="0" presId="urn:microsoft.com/office/officeart/2005/8/layout/orgChart1"/>
    <dgm:cxn modelId="{31DDA1C0-53C9-400F-996D-07AC8F853631}" type="presOf" srcId="{265D7332-B46E-475E-9239-FF4511F59F1F}" destId="{4587D46B-D7D3-449F-BDF6-F767D9FE5060}" srcOrd="0" destOrd="0" presId="urn:microsoft.com/office/officeart/2005/8/layout/orgChart1"/>
    <dgm:cxn modelId="{BBBB65CB-CBE0-4B5E-82E8-39DDE9DF95B6}" type="presOf" srcId="{546E008D-282A-4DCF-BBAE-F39F8CF1DA63}" destId="{0E4FA1A5-E88C-460A-B043-9FA142D1FEBB}" srcOrd="1" destOrd="0" presId="urn:microsoft.com/office/officeart/2005/8/layout/orgChart1"/>
    <dgm:cxn modelId="{5A53E9D1-BEAA-4DFB-AA5A-389C715F6F6D}" type="presOf" srcId="{3AC4CB42-E827-4745-BBE0-4FA4E1305979}" destId="{D881E3CC-8D9E-43F6-AB20-49E88EBCD0C5}" srcOrd="0" destOrd="0" presId="urn:microsoft.com/office/officeart/2005/8/layout/orgChart1"/>
    <dgm:cxn modelId="{221B5AEA-2353-4201-9370-D176C2DB69CB}" type="presOf" srcId="{773DD797-63A2-4F5E-8B8E-EA8DDAFF9E14}" destId="{9828B1A8-5CBF-4595-8D52-A1A1DDA4A52E}" srcOrd="0" destOrd="0" presId="urn:microsoft.com/office/officeart/2005/8/layout/orgChart1"/>
    <dgm:cxn modelId="{C307D644-DE46-4F53-A6F5-90FABCD1B0A6}" type="presParOf" srcId="{4587D46B-D7D3-449F-BDF6-F767D9FE5060}" destId="{F393AF96-1DA6-4AAD-850B-F3B3CAA17D98}" srcOrd="0" destOrd="0" presId="urn:microsoft.com/office/officeart/2005/8/layout/orgChart1"/>
    <dgm:cxn modelId="{89DBEB63-B0D7-48E5-9485-CF67CCA585D5}" type="presParOf" srcId="{F393AF96-1DA6-4AAD-850B-F3B3CAA17D98}" destId="{67AFBA71-1B18-4E3F-8B31-80DC9953C214}" srcOrd="0" destOrd="0" presId="urn:microsoft.com/office/officeart/2005/8/layout/orgChart1"/>
    <dgm:cxn modelId="{C2D3718C-E87C-43D5-A006-501ED6D850D7}" type="presParOf" srcId="{67AFBA71-1B18-4E3F-8B31-80DC9953C214}" destId="{E2B9B1FD-36F3-419D-ACF5-812DCD9F9906}" srcOrd="0" destOrd="0" presId="urn:microsoft.com/office/officeart/2005/8/layout/orgChart1"/>
    <dgm:cxn modelId="{14372C45-AF48-4835-AE11-9CF38ACFE4A6}" type="presParOf" srcId="{67AFBA71-1B18-4E3F-8B31-80DC9953C214}" destId="{0E4FA1A5-E88C-460A-B043-9FA142D1FEBB}" srcOrd="1" destOrd="0" presId="urn:microsoft.com/office/officeart/2005/8/layout/orgChart1"/>
    <dgm:cxn modelId="{8B902757-59C0-4A52-A823-CA31FAB5FD42}" type="presParOf" srcId="{F393AF96-1DA6-4AAD-850B-F3B3CAA17D98}" destId="{C25C21B9-4ED9-4AA0-B621-3004C82CB8F6}" srcOrd="1" destOrd="0" presId="urn:microsoft.com/office/officeart/2005/8/layout/orgChart1"/>
    <dgm:cxn modelId="{A27E8850-2A40-49B9-AF0B-D999A7E62305}" type="presParOf" srcId="{C25C21B9-4ED9-4AA0-B621-3004C82CB8F6}" destId="{D881E3CC-8D9E-43F6-AB20-49E88EBCD0C5}" srcOrd="0" destOrd="0" presId="urn:microsoft.com/office/officeart/2005/8/layout/orgChart1"/>
    <dgm:cxn modelId="{868B5AFA-8E1D-4280-8023-6A808526DCF1}" type="presParOf" srcId="{C25C21B9-4ED9-4AA0-B621-3004C82CB8F6}" destId="{B63F3960-2638-457B-96E5-0E847AED1A96}" srcOrd="1" destOrd="0" presId="urn:microsoft.com/office/officeart/2005/8/layout/orgChart1"/>
    <dgm:cxn modelId="{FBC09AD3-5412-4B2C-9CAB-A9CF784C1CB7}" type="presParOf" srcId="{B63F3960-2638-457B-96E5-0E847AED1A96}" destId="{B90BBE30-8947-4231-AA6B-F7B07AF0B627}" srcOrd="0" destOrd="0" presId="urn:microsoft.com/office/officeart/2005/8/layout/orgChart1"/>
    <dgm:cxn modelId="{DEC07FEB-BF26-4CE0-A710-20DB623457F9}" type="presParOf" srcId="{B90BBE30-8947-4231-AA6B-F7B07AF0B627}" destId="{9828B1A8-5CBF-4595-8D52-A1A1DDA4A52E}" srcOrd="0" destOrd="0" presId="urn:microsoft.com/office/officeart/2005/8/layout/orgChart1"/>
    <dgm:cxn modelId="{72FA9934-1827-4EDC-976F-6921DA2E030A}" type="presParOf" srcId="{B90BBE30-8947-4231-AA6B-F7B07AF0B627}" destId="{7ACB95E3-429B-4C99-9A07-CEF12ED49027}" srcOrd="1" destOrd="0" presId="urn:microsoft.com/office/officeart/2005/8/layout/orgChart1"/>
    <dgm:cxn modelId="{FB665E81-4605-488E-98F8-7FF82811380D}" type="presParOf" srcId="{B63F3960-2638-457B-96E5-0E847AED1A96}" destId="{7DDDC308-B90B-4E5A-B691-B820C2A5F9E4}" srcOrd="1" destOrd="0" presId="urn:microsoft.com/office/officeart/2005/8/layout/orgChart1"/>
    <dgm:cxn modelId="{75972F1D-5CB5-4D82-A073-5A4C3472820C}" type="presParOf" srcId="{B63F3960-2638-457B-96E5-0E847AED1A96}" destId="{3FD25C15-FB29-477F-81E7-9E8AE8C15D2B}" srcOrd="2" destOrd="0" presId="urn:microsoft.com/office/officeart/2005/8/layout/orgChart1"/>
    <dgm:cxn modelId="{10AD89AE-D340-4B7A-A3EA-323DE4EA283A}" type="presParOf" srcId="{C25C21B9-4ED9-4AA0-B621-3004C82CB8F6}" destId="{1B648722-EDD1-426A-9460-AE37867DC324}" srcOrd="2" destOrd="0" presId="urn:microsoft.com/office/officeart/2005/8/layout/orgChart1"/>
    <dgm:cxn modelId="{FF8411AF-B090-4FB2-BAEC-C8276687FFA5}" type="presParOf" srcId="{C25C21B9-4ED9-4AA0-B621-3004C82CB8F6}" destId="{E2B0600A-9100-439E-AA62-61E404969534}" srcOrd="3" destOrd="0" presId="urn:microsoft.com/office/officeart/2005/8/layout/orgChart1"/>
    <dgm:cxn modelId="{B2B33858-7E9E-418A-8861-9288C8D37121}" type="presParOf" srcId="{E2B0600A-9100-439E-AA62-61E404969534}" destId="{B5CA40C1-6891-4152-821F-F30E0BB018B1}" srcOrd="0" destOrd="0" presId="urn:microsoft.com/office/officeart/2005/8/layout/orgChart1"/>
    <dgm:cxn modelId="{2E3134D9-720D-4E07-A535-1A2955FCDA82}" type="presParOf" srcId="{B5CA40C1-6891-4152-821F-F30E0BB018B1}" destId="{563DF1E8-C8D1-4A00-8A6F-AB297AEBB1A0}" srcOrd="0" destOrd="0" presId="urn:microsoft.com/office/officeart/2005/8/layout/orgChart1"/>
    <dgm:cxn modelId="{0C0D9E49-0578-43FD-9326-1017B3A250CC}" type="presParOf" srcId="{B5CA40C1-6891-4152-821F-F30E0BB018B1}" destId="{E90118B4-F4DA-4367-9253-60E5356318D2}" srcOrd="1" destOrd="0" presId="urn:microsoft.com/office/officeart/2005/8/layout/orgChart1"/>
    <dgm:cxn modelId="{EC990FA1-A1CE-490F-B5B6-AD2E75B647A4}" type="presParOf" srcId="{E2B0600A-9100-439E-AA62-61E404969534}" destId="{46BED257-7522-4CAD-8074-3CFE60DFBB4F}" srcOrd="1" destOrd="0" presId="urn:microsoft.com/office/officeart/2005/8/layout/orgChart1"/>
    <dgm:cxn modelId="{1EB32E29-7C23-4545-8C1E-05D8D795B134}" type="presParOf" srcId="{E2B0600A-9100-439E-AA62-61E404969534}" destId="{C491B22B-65F5-412B-8DE7-791A1EB6E12F}" srcOrd="2" destOrd="0" presId="urn:microsoft.com/office/officeart/2005/8/layout/orgChart1"/>
    <dgm:cxn modelId="{D95598A3-44EC-4877-BF3C-A1D8B82A7CCA}" type="presParOf" srcId="{C25C21B9-4ED9-4AA0-B621-3004C82CB8F6}" destId="{7250D67C-0D44-458C-AE30-9980F6B901E9}" srcOrd="4" destOrd="0" presId="urn:microsoft.com/office/officeart/2005/8/layout/orgChart1"/>
    <dgm:cxn modelId="{CF315052-188C-42DE-A156-544AE4A9C11D}" type="presParOf" srcId="{C25C21B9-4ED9-4AA0-B621-3004C82CB8F6}" destId="{82536A33-FAAD-4977-A323-D84BA390EC10}" srcOrd="5" destOrd="0" presId="urn:microsoft.com/office/officeart/2005/8/layout/orgChart1"/>
    <dgm:cxn modelId="{4CDE1332-AA07-4900-8719-919404FD00F9}" type="presParOf" srcId="{82536A33-FAAD-4977-A323-D84BA390EC10}" destId="{0941483A-80D1-4CC3-8FFB-73E9E2D5A8B9}" srcOrd="0" destOrd="0" presId="urn:microsoft.com/office/officeart/2005/8/layout/orgChart1"/>
    <dgm:cxn modelId="{7B15BCFC-8818-4EB7-8FB6-719B2F007215}" type="presParOf" srcId="{0941483A-80D1-4CC3-8FFB-73E9E2D5A8B9}" destId="{9C522F9C-5DE8-40A1-9B7D-2B388F39E94C}" srcOrd="0" destOrd="0" presId="urn:microsoft.com/office/officeart/2005/8/layout/orgChart1"/>
    <dgm:cxn modelId="{944B7B87-DC08-444A-9C74-F12EFC7E658C}" type="presParOf" srcId="{0941483A-80D1-4CC3-8FFB-73E9E2D5A8B9}" destId="{8F5F6E82-563F-4724-8E5A-4E030E47F5D9}" srcOrd="1" destOrd="0" presId="urn:microsoft.com/office/officeart/2005/8/layout/orgChart1"/>
    <dgm:cxn modelId="{D371549D-84B8-45BC-9CA5-64783CF00F85}" type="presParOf" srcId="{82536A33-FAAD-4977-A323-D84BA390EC10}" destId="{6027D4CE-962F-4ED9-BFFA-FA47B9EC1768}" srcOrd="1" destOrd="0" presId="urn:microsoft.com/office/officeart/2005/8/layout/orgChart1"/>
    <dgm:cxn modelId="{D28CB95F-C25B-4160-A23F-262FEC0B300F}" type="presParOf" srcId="{82536A33-FAAD-4977-A323-D84BA390EC10}" destId="{4450FCFB-2BB4-4408-9EE4-F1C116570474}" srcOrd="2" destOrd="0" presId="urn:microsoft.com/office/officeart/2005/8/layout/orgChart1"/>
    <dgm:cxn modelId="{D39E0C66-5A5F-4F5E-AE27-BE325A71B6D3}" type="presParOf" srcId="{F393AF96-1DA6-4AAD-850B-F3B3CAA17D98}" destId="{40A33431-7074-4177-9367-C06212605C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44FCE-3D7F-456C-8232-2DAC43766F84}"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n-AU"/>
        </a:p>
      </dgm:t>
    </dgm:pt>
    <dgm:pt modelId="{3E7F8959-BB8F-4F9D-9315-EB729CDF3B1C}">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Adapting</a:t>
          </a:r>
        </a:p>
      </dgm:t>
    </dgm:pt>
    <dgm:pt modelId="{FB0B3AD1-9552-442D-8C70-5AEDFC223AFA}" type="parTrans" cxnId="{50F8F05F-45FD-4F61-AB8D-792952D97585}">
      <dgm:prSet/>
      <dgm:spPr/>
      <dgm:t>
        <a:bodyPr/>
        <a:lstStyle/>
        <a:p>
          <a:endParaRPr lang="en-AU">
            <a:latin typeface="Roboto" panose="02000000000000000000" pitchFamily="2" charset="0"/>
            <a:ea typeface="Roboto" panose="02000000000000000000" pitchFamily="2" charset="0"/>
          </a:endParaRPr>
        </a:p>
      </dgm:t>
    </dgm:pt>
    <dgm:pt modelId="{1C68BDB7-C2F6-445C-B409-CF92E0422062}" type="sibTrans" cxnId="{50F8F05F-45FD-4F61-AB8D-792952D97585}">
      <dgm:prSet/>
      <dgm:spPr/>
      <dgm:t>
        <a:bodyPr/>
        <a:lstStyle/>
        <a:p>
          <a:endParaRPr lang="en-AU">
            <a:latin typeface="Roboto" panose="02000000000000000000" pitchFamily="2" charset="0"/>
            <a:ea typeface="Roboto" panose="02000000000000000000" pitchFamily="2" charset="0"/>
          </a:endParaRPr>
        </a:p>
      </dgm:t>
    </dgm:pt>
    <dgm:pt modelId="{3CB78DDA-209E-4763-BA0B-911196BC42A0}">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considerate and caring</a:t>
          </a:r>
        </a:p>
      </dgm:t>
    </dgm:pt>
    <dgm:pt modelId="{43C20AC1-CCA9-45AD-9713-E20731C5EA48}" type="parTrans" cxnId="{C589E58B-0BAB-4877-9550-38D2EBE016D2}">
      <dgm:prSet/>
      <dgm:spPr/>
      <dgm:t>
        <a:bodyPr/>
        <a:lstStyle/>
        <a:p>
          <a:endParaRPr lang="en-AU">
            <a:latin typeface="Roboto" panose="02000000000000000000" pitchFamily="2" charset="0"/>
            <a:ea typeface="Roboto" panose="02000000000000000000" pitchFamily="2" charset="0"/>
          </a:endParaRPr>
        </a:p>
      </dgm:t>
    </dgm:pt>
    <dgm:pt modelId="{3FEE5633-2B90-408A-B51A-B758A185C977}" type="sibTrans" cxnId="{C589E58B-0BAB-4877-9550-38D2EBE016D2}">
      <dgm:prSet/>
      <dgm:spPr/>
      <dgm:t>
        <a:bodyPr/>
        <a:lstStyle/>
        <a:p>
          <a:endParaRPr lang="en-AU">
            <a:latin typeface="Roboto" panose="02000000000000000000" pitchFamily="2" charset="0"/>
            <a:ea typeface="Roboto" panose="02000000000000000000" pitchFamily="2" charset="0"/>
          </a:endParaRPr>
        </a:p>
      </dgm:t>
    </dgm:pt>
    <dgm:pt modelId="{BFA19120-61BD-4E0F-8267-D9DDA29AC4F8}">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creative</a:t>
          </a:r>
        </a:p>
      </dgm:t>
    </dgm:pt>
    <dgm:pt modelId="{577FA35F-7538-4BEF-8FFA-38FE5D7D9993}" type="parTrans" cxnId="{B4D61F50-3D4F-4BE6-9D03-C9D43D33A5EE}">
      <dgm:prSet/>
      <dgm:spPr/>
      <dgm:t>
        <a:bodyPr/>
        <a:lstStyle/>
        <a:p>
          <a:endParaRPr lang="en-AU">
            <a:latin typeface="Roboto" panose="02000000000000000000" pitchFamily="2" charset="0"/>
            <a:ea typeface="Roboto" panose="02000000000000000000" pitchFamily="2" charset="0"/>
          </a:endParaRPr>
        </a:p>
      </dgm:t>
    </dgm:pt>
    <dgm:pt modelId="{6A9AFF88-91A7-48EB-A56D-71D3C134D016}" type="sibTrans" cxnId="{B4D61F50-3D4F-4BE6-9D03-C9D43D33A5EE}">
      <dgm:prSet/>
      <dgm:spPr/>
      <dgm:t>
        <a:bodyPr/>
        <a:lstStyle/>
        <a:p>
          <a:endParaRPr lang="en-AU">
            <a:latin typeface="Roboto" panose="02000000000000000000" pitchFamily="2" charset="0"/>
            <a:ea typeface="Roboto" panose="02000000000000000000" pitchFamily="2" charset="0"/>
          </a:endParaRPr>
        </a:p>
      </dgm:t>
    </dgm:pt>
    <dgm:pt modelId="{5B63FE57-29F1-454C-A6E5-453EF1DBE643}">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organised</a:t>
          </a:r>
        </a:p>
      </dgm:t>
    </dgm:pt>
    <dgm:pt modelId="{E6F18013-C9CB-4072-B462-21F862B5BCE4}" type="parTrans" cxnId="{C0FDACED-093D-40F3-A076-418EBE9AB2FB}">
      <dgm:prSet/>
      <dgm:spPr/>
      <dgm:t>
        <a:bodyPr/>
        <a:lstStyle/>
        <a:p>
          <a:endParaRPr lang="en-AU">
            <a:latin typeface="Roboto" panose="02000000000000000000" pitchFamily="2" charset="0"/>
            <a:ea typeface="Roboto" panose="02000000000000000000" pitchFamily="2" charset="0"/>
          </a:endParaRPr>
        </a:p>
      </dgm:t>
    </dgm:pt>
    <dgm:pt modelId="{8016103A-1098-4D78-8A9A-2474B38C5252}" type="sibTrans" cxnId="{C0FDACED-093D-40F3-A076-418EBE9AB2FB}">
      <dgm:prSet/>
      <dgm:spPr/>
      <dgm:t>
        <a:bodyPr/>
        <a:lstStyle/>
        <a:p>
          <a:endParaRPr lang="en-AU">
            <a:latin typeface="Roboto" panose="02000000000000000000" pitchFamily="2" charset="0"/>
            <a:ea typeface="Roboto" panose="02000000000000000000" pitchFamily="2" charset="0"/>
          </a:endParaRPr>
        </a:p>
      </dgm:t>
    </dgm:pt>
    <dgm:pt modelId="{54ACB37C-8924-4718-864B-9755825BCF81}">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Being reflective</a:t>
          </a:r>
        </a:p>
      </dgm:t>
    </dgm:pt>
    <dgm:pt modelId="{C08EE994-604D-4A63-A65C-0A8113403B58}" type="parTrans" cxnId="{7BC3D2CF-0E50-4ED4-8BBF-43A7838A7233}">
      <dgm:prSet/>
      <dgm:spPr/>
      <dgm:t>
        <a:bodyPr/>
        <a:lstStyle/>
        <a:p>
          <a:endParaRPr lang="en-AU">
            <a:latin typeface="Roboto" panose="02000000000000000000" pitchFamily="2" charset="0"/>
            <a:ea typeface="Roboto" panose="02000000000000000000" pitchFamily="2" charset="0"/>
          </a:endParaRPr>
        </a:p>
      </dgm:t>
    </dgm:pt>
    <dgm:pt modelId="{FCCCE304-B6C8-4E78-9955-CF9CF9742A02}" type="sibTrans" cxnId="{7BC3D2CF-0E50-4ED4-8BBF-43A7838A7233}">
      <dgm:prSet/>
      <dgm:spPr/>
      <dgm:t>
        <a:bodyPr/>
        <a:lstStyle/>
        <a:p>
          <a:endParaRPr lang="en-AU">
            <a:latin typeface="Roboto" panose="02000000000000000000" pitchFamily="2" charset="0"/>
            <a:ea typeface="Roboto" panose="02000000000000000000" pitchFamily="2" charset="0"/>
          </a:endParaRPr>
        </a:p>
      </dgm:t>
    </dgm:pt>
    <dgm:pt modelId="{007DE6FC-5ADB-4E0C-8953-845C38D9222D}">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initiative</a:t>
          </a:r>
        </a:p>
      </dgm:t>
    </dgm:pt>
    <dgm:pt modelId="{DEBEBA74-CD3B-46BC-8208-8B64314BAD35}" type="parTrans" cxnId="{1BDFE24E-3FDF-4138-850A-A866888C08D0}">
      <dgm:prSet/>
      <dgm:spPr/>
      <dgm:t>
        <a:bodyPr/>
        <a:lstStyle/>
        <a:p>
          <a:endParaRPr lang="en-AU">
            <a:latin typeface="Roboto" panose="02000000000000000000" pitchFamily="2" charset="0"/>
            <a:ea typeface="Roboto" panose="02000000000000000000" pitchFamily="2" charset="0"/>
          </a:endParaRPr>
        </a:p>
      </dgm:t>
    </dgm:pt>
    <dgm:pt modelId="{AD575779-1C62-4DB6-BF4C-8EFC01AD1633}" type="sibTrans" cxnId="{1BDFE24E-3FDF-4138-850A-A866888C08D0}">
      <dgm:prSet/>
      <dgm:spPr/>
      <dgm:t>
        <a:bodyPr/>
        <a:lstStyle/>
        <a:p>
          <a:endParaRPr lang="en-AU">
            <a:latin typeface="Roboto" panose="02000000000000000000" pitchFamily="2" charset="0"/>
            <a:ea typeface="Roboto" panose="02000000000000000000" pitchFamily="2" charset="0"/>
          </a:endParaRPr>
        </a:p>
      </dgm:t>
    </dgm:pt>
    <dgm:pt modelId="{A8C43D96-224C-4672-A01C-B70CBDB77962}">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perseverance</a:t>
          </a:r>
        </a:p>
      </dgm:t>
    </dgm:pt>
    <dgm:pt modelId="{2AF04183-156D-4A86-8EE0-D45A13F1248C}" type="parTrans" cxnId="{428968F2-08AA-4DA0-AF56-853F5DFDE054}">
      <dgm:prSet/>
      <dgm:spPr/>
      <dgm:t>
        <a:bodyPr/>
        <a:lstStyle/>
        <a:p>
          <a:endParaRPr lang="en-AU">
            <a:latin typeface="Roboto" panose="02000000000000000000" pitchFamily="2" charset="0"/>
            <a:ea typeface="Roboto" panose="02000000000000000000" pitchFamily="2" charset="0"/>
          </a:endParaRPr>
        </a:p>
      </dgm:t>
    </dgm:pt>
    <dgm:pt modelId="{E90C576B-D42A-417C-A3F6-7D2ECDF51DC8}" type="sibTrans" cxnId="{428968F2-08AA-4DA0-AF56-853F5DFDE054}">
      <dgm:prSet/>
      <dgm:spPr/>
      <dgm:t>
        <a:bodyPr/>
        <a:lstStyle/>
        <a:p>
          <a:endParaRPr lang="en-AU">
            <a:latin typeface="Roboto" panose="02000000000000000000" pitchFamily="2" charset="0"/>
            <a:ea typeface="Roboto" panose="02000000000000000000" pitchFamily="2" charset="0"/>
          </a:endParaRPr>
        </a:p>
      </dgm:t>
    </dgm:pt>
    <dgm:pt modelId="{4C295F91-D107-4056-98CB-3C1B4A6A5851}">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Demonstrating respect</a:t>
          </a:r>
        </a:p>
      </dgm:t>
    </dgm:pt>
    <dgm:pt modelId="{3D915D8D-0B99-4C07-9248-9ED4D2F7E338}" type="parTrans" cxnId="{0DAA27B5-CCF4-4FDD-B20D-0942C43F98CC}">
      <dgm:prSet/>
      <dgm:spPr/>
      <dgm:t>
        <a:bodyPr/>
        <a:lstStyle/>
        <a:p>
          <a:endParaRPr lang="en-AU">
            <a:latin typeface="Roboto" panose="02000000000000000000" pitchFamily="2" charset="0"/>
            <a:ea typeface="Roboto" panose="02000000000000000000" pitchFamily="2" charset="0"/>
          </a:endParaRPr>
        </a:p>
      </dgm:t>
    </dgm:pt>
    <dgm:pt modelId="{6A14DBBF-D66B-4135-B611-B4188F6F76EF}" type="sibTrans" cxnId="{0DAA27B5-CCF4-4FDD-B20D-0942C43F98CC}">
      <dgm:prSet/>
      <dgm:spPr/>
      <dgm:t>
        <a:bodyPr/>
        <a:lstStyle/>
        <a:p>
          <a:endParaRPr lang="en-AU">
            <a:latin typeface="Roboto" panose="02000000000000000000" pitchFamily="2" charset="0"/>
            <a:ea typeface="Roboto" panose="02000000000000000000" pitchFamily="2" charset="0"/>
          </a:endParaRPr>
        </a:p>
      </dgm:t>
    </dgm:pt>
    <dgm:pt modelId="{D4F2772E-C1D1-4903-9BFA-76105D3DF56C}">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Developing informed opinions</a:t>
          </a:r>
        </a:p>
      </dgm:t>
    </dgm:pt>
    <dgm:pt modelId="{44228FA5-A479-4941-BD33-7911A48E1081}" type="parTrans" cxnId="{1AB411AD-C5EC-40CD-B49A-BE427D5A50E8}">
      <dgm:prSet/>
      <dgm:spPr/>
      <dgm:t>
        <a:bodyPr/>
        <a:lstStyle/>
        <a:p>
          <a:endParaRPr lang="en-AU">
            <a:latin typeface="Roboto" panose="02000000000000000000" pitchFamily="2" charset="0"/>
            <a:ea typeface="Roboto" panose="02000000000000000000" pitchFamily="2" charset="0"/>
          </a:endParaRPr>
        </a:p>
      </dgm:t>
    </dgm:pt>
    <dgm:pt modelId="{D07AB07A-E9A5-408D-9DBD-91667D4D6BB8}" type="sibTrans" cxnId="{1AB411AD-C5EC-40CD-B49A-BE427D5A50E8}">
      <dgm:prSet/>
      <dgm:spPr/>
      <dgm:t>
        <a:bodyPr/>
        <a:lstStyle/>
        <a:p>
          <a:endParaRPr lang="en-AU">
            <a:latin typeface="Roboto" panose="02000000000000000000" pitchFamily="2" charset="0"/>
            <a:ea typeface="Roboto" panose="02000000000000000000" pitchFamily="2" charset="0"/>
          </a:endParaRPr>
        </a:p>
      </dgm:t>
    </dgm:pt>
    <dgm:pt modelId="{0123E918-C25F-4E3B-B13C-778C17E85C38}">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Embracing diversity</a:t>
          </a:r>
        </a:p>
      </dgm:t>
    </dgm:pt>
    <dgm:pt modelId="{B97DF88C-5CC1-4D0E-9D93-95EDF29F7AAF}" type="parTrans" cxnId="{D69EC40A-23E4-413C-9458-B4AC75921554}">
      <dgm:prSet/>
      <dgm:spPr/>
      <dgm:t>
        <a:bodyPr/>
        <a:lstStyle/>
        <a:p>
          <a:endParaRPr lang="en-AU">
            <a:latin typeface="Roboto" panose="02000000000000000000" pitchFamily="2" charset="0"/>
            <a:ea typeface="Roboto" panose="02000000000000000000" pitchFamily="2" charset="0"/>
          </a:endParaRPr>
        </a:p>
      </dgm:t>
    </dgm:pt>
    <dgm:pt modelId="{043B90B7-C767-4171-8ACA-152511D79ED4}" type="sibTrans" cxnId="{D69EC40A-23E4-413C-9458-B4AC75921554}">
      <dgm:prSet/>
      <dgm:spPr/>
      <dgm:t>
        <a:bodyPr/>
        <a:lstStyle/>
        <a:p>
          <a:endParaRPr lang="en-AU">
            <a:latin typeface="Roboto" panose="02000000000000000000" pitchFamily="2" charset="0"/>
            <a:ea typeface="Roboto" panose="02000000000000000000" pitchFamily="2" charset="0"/>
          </a:endParaRPr>
        </a:p>
      </dgm:t>
    </dgm:pt>
    <dgm:pt modelId="{8C3D793F-2539-4C05-B32E-4B84EEB9ED95}">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Forming relationships</a:t>
          </a:r>
        </a:p>
      </dgm:t>
    </dgm:pt>
    <dgm:pt modelId="{052CA88F-E077-4425-A749-F22D6E1EBEFC}" type="parTrans" cxnId="{98A43161-00CE-4B1F-8BE7-C51347371494}">
      <dgm:prSet/>
      <dgm:spPr/>
      <dgm:t>
        <a:bodyPr/>
        <a:lstStyle/>
        <a:p>
          <a:endParaRPr lang="en-AU">
            <a:latin typeface="Roboto" panose="02000000000000000000" pitchFamily="2" charset="0"/>
            <a:ea typeface="Roboto" panose="02000000000000000000" pitchFamily="2" charset="0"/>
          </a:endParaRPr>
        </a:p>
      </dgm:t>
    </dgm:pt>
    <dgm:pt modelId="{2EC2711C-5301-4902-A6EB-7489A581AD1A}" type="sibTrans" cxnId="{98A43161-00CE-4B1F-8BE7-C51347371494}">
      <dgm:prSet/>
      <dgm:spPr/>
      <dgm:t>
        <a:bodyPr/>
        <a:lstStyle/>
        <a:p>
          <a:endParaRPr lang="en-AU">
            <a:latin typeface="Roboto" panose="02000000000000000000" pitchFamily="2" charset="0"/>
            <a:ea typeface="Roboto" panose="02000000000000000000" pitchFamily="2" charset="0"/>
          </a:endParaRPr>
        </a:p>
      </dgm:t>
    </dgm:pt>
    <dgm:pt modelId="{48EAA052-BEBD-48E2-9913-FBFE43DC8A8B}">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Inquiring</a:t>
          </a:r>
        </a:p>
      </dgm:t>
    </dgm:pt>
    <dgm:pt modelId="{D54FA64B-C97C-4995-94A2-5D0D73F3B64C}" type="parTrans" cxnId="{47460039-CC9C-4985-B4D1-7E2EE040301B}">
      <dgm:prSet/>
      <dgm:spPr/>
      <dgm:t>
        <a:bodyPr/>
        <a:lstStyle/>
        <a:p>
          <a:endParaRPr lang="en-AU">
            <a:latin typeface="Roboto" panose="02000000000000000000" pitchFamily="2" charset="0"/>
            <a:ea typeface="Roboto" panose="02000000000000000000" pitchFamily="2" charset="0"/>
          </a:endParaRPr>
        </a:p>
      </dgm:t>
    </dgm:pt>
    <dgm:pt modelId="{24CDFFC0-9C09-457A-B109-376FA5212745}" type="sibTrans" cxnId="{47460039-CC9C-4985-B4D1-7E2EE040301B}">
      <dgm:prSet/>
      <dgm:spPr/>
      <dgm:t>
        <a:bodyPr/>
        <a:lstStyle/>
        <a:p>
          <a:endParaRPr lang="en-AU">
            <a:latin typeface="Roboto" panose="02000000000000000000" pitchFamily="2" charset="0"/>
            <a:ea typeface="Roboto" panose="02000000000000000000" pitchFamily="2" charset="0"/>
          </a:endParaRPr>
        </a:p>
      </dgm:t>
    </dgm:pt>
    <dgm:pt modelId="{A7DC7944-1789-4C80-8BE4-92462E961DA5}">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Making contributions</a:t>
          </a:r>
        </a:p>
      </dgm:t>
    </dgm:pt>
    <dgm:pt modelId="{20B70CD3-FED8-462B-9DE2-E4D7CADEE23D}" type="parTrans" cxnId="{18B8918F-2AA8-4B05-B3A2-B811CC1A8A99}">
      <dgm:prSet/>
      <dgm:spPr/>
      <dgm:t>
        <a:bodyPr/>
        <a:lstStyle/>
        <a:p>
          <a:endParaRPr lang="en-AU">
            <a:latin typeface="Roboto" panose="02000000000000000000" pitchFamily="2" charset="0"/>
            <a:ea typeface="Roboto" panose="02000000000000000000" pitchFamily="2" charset="0"/>
          </a:endParaRPr>
        </a:p>
      </dgm:t>
    </dgm:pt>
    <dgm:pt modelId="{ED5FF093-1C3B-400D-9034-D68975D94AC0}" type="sibTrans" cxnId="{18B8918F-2AA8-4B05-B3A2-B811CC1A8A99}">
      <dgm:prSet/>
      <dgm:spPr/>
      <dgm:t>
        <a:bodyPr/>
        <a:lstStyle/>
        <a:p>
          <a:endParaRPr lang="en-AU">
            <a:latin typeface="Roboto" panose="02000000000000000000" pitchFamily="2" charset="0"/>
            <a:ea typeface="Roboto" panose="02000000000000000000" pitchFamily="2" charset="0"/>
          </a:endParaRPr>
        </a:p>
      </dgm:t>
    </dgm:pt>
    <dgm:pt modelId="{6D0EE99F-74A0-4CBD-A92C-AA38832D4924}">
      <dgm:prSet phldrT="[Text]"/>
      <dgm:spPr>
        <a:ln w="38100">
          <a:solidFill>
            <a:srgbClr val="903060"/>
          </a:solidFill>
        </a:ln>
      </dgm:spPr>
      <dgm:t>
        <a:bodyPr/>
        <a:lstStyle/>
        <a:p>
          <a:r>
            <a:rPr lang="en-AU">
              <a:latin typeface="Roboto" panose="02000000000000000000" pitchFamily="2" charset="0"/>
              <a:ea typeface="Roboto" panose="02000000000000000000" pitchFamily="2" charset="0"/>
            </a:rPr>
            <a:t>Taking opportunities</a:t>
          </a:r>
        </a:p>
      </dgm:t>
    </dgm:pt>
    <dgm:pt modelId="{F487FDE4-008A-4F0A-8E48-D8EB5456EF59}" type="parTrans" cxnId="{79CCBA1E-DBF5-4E75-BAF8-5015CAD64AAB}">
      <dgm:prSet/>
      <dgm:spPr/>
      <dgm:t>
        <a:bodyPr/>
        <a:lstStyle/>
        <a:p>
          <a:endParaRPr lang="en-AU">
            <a:latin typeface="Roboto" panose="02000000000000000000" pitchFamily="2" charset="0"/>
            <a:ea typeface="Roboto" panose="02000000000000000000" pitchFamily="2" charset="0"/>
          </a:endParaRPr>
        </a:p>
      </dgm:t>
    </dgm:pt>
    <dgm:pt modelId="{857F8DAA-ACB1-4BB7-85D5-0E9187BC28F5}" type="sibTrans" cxnId="{79CCBA1E-DBF5-4E75-BAF8-5015CAD64AAB}">
      <dgm:prSet/>
      <dgm:spPr/>
      <dgm:t>
        <a:bodyPr/>
        <a:lstStyle/>
        <a:p>
          <a:endParaRPr lang="en-AU">
            <a:latin typeface="Roboto" panose="02000000000000000000" pitchFamily="2" charset="0"/>
            <a:ea typeface="Roboto" panose="02000000000000000000" pitchFamily="2" charset="0"/>
          </a:endParaRPr>
        </a:p>
      </dgm:t>
    </dgm:pt>
    <dgm:pt modelId="{FCF282A1-6A03-4479-A392-8B0ADCACFCD2}">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Being curious</a:t>
          </a:r>
          <a:endParaRPr lang="en-AU">
            <a:latin typeface="Roboto" panose="02000000000000000000" pitchFamily="2" charset="0"/>
            <a:ea typeface="Roboto" panose="02000000000000000000" pitchFamily="2" charset="0"/>
          </a:endParaRPr>
        </a:p>
      </dgm:t>
    </dgm:pt>
    <dgm:pt modelId="{9688095A-1BF6-4CFA-B5D9-BA828F178E3E}" type="parTrans" cxnId="{F1E6EAD1-31E6-42AF-90F1-34597E7B964E}">
      <dgm:prSet/>
      <dgm:spPr/>
      <dgm:t>
        <a:bodyPr/>
        <a:lstStyle/>
        <a:p>
          <a:endParaRPr lang="en-AU"/>
        </a:p>
      </dgm:t>
    </dgm:pt>
    <dgm:pt modelId="{A61F161B-AB4D-40E0-9659-BCAA00013043}" type="sibTrans" cxnId="{F1E6EAD1-31E6-42AF-90F1-34597E7B964E}">
      <dgm:prSet/>
      <dgm:spPr/>
      <dgm:t>
        <a:bodyPr/>
        <a:lstStyle/>
        <a:p>
          <a:endParaRPr lang="en-AU"/>
        </a:p>
      </dgm:t>
    </dgm:pt>
    <dgm:pt modelId="{766FF290-F476-4FD8-81A7-8EA1FDC720DE}">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Being responsible</a:t>
          </a:r>
          <a:endParaRPr lang="en-AU">
            <a:latin typeface="Roboto" panose="02000000000000000000" pitchFamily="2" charset="0"/>
            <a:ea typeface="Roboto" panose="02000000000000000000" pitchFamily="2" charset="0"/>
          </a:endParaRPr>
        </a:p>
      </dgm:t>
    </dgm:pt>
    <dgm:pt modelId="{CAA5B96E-A5FD-4082-9069-2DF0AA0F98FF}" type="parTrans" cxnId="{4402A4F8-1372-4AA5-81E4-4A6CC5AB825F}">
      <dgm:prSet/>
      <dgm:spPr/>
      <dgm:t>
        <a:bodyPr/>
        <a:lstStyle/>
        <a:p>
          <a:endParaRPr lang="en-AU"/>
        </a:p>
      </dgm:t>
    </dgm:pt>
    <dgm:pt modelId="{6C6B8415-79DD-4409-A172-974C7CDCE881}" type="sibTrans" cxnId="{4402A4F8-1372-4AA5-81E4-4A6CC5AB825F}">
      <dgm:prSet/>
      <dgm:spPr/>
      <dgm:t>
        <a:bodyPr/>
        <a:lstStyle/>
        <a:p>
          <a:endParaRPr lang="en-AU"/>
        </a:p>
      </dgm:t>
    </dgm:pt>
    <dgm:pt modelId="{1FD426F2-E34C-4433-A63E-F249CA24DC06}">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Comprehending</a:t>
          </a:r>
          <a:endParaRPr lang="en-AU">
            <a:latin typeface="Roboto" panose="02000000000000000000" pitchFamily="2" charset="0"/>
            <a:ea typeface="Roboto" panose="02000000000000000000" pitchFamily="2" charset="0"/>
          </a:endParaRPr>
        </a:p>
      </dgm:t>
    </dgm:pt>
    <dgm:pt modelId="{06B53173-6172-40B1-A732-F2CB6C98D5DC}" type="parTrans" cxnId="{5F8E84DD-5ACB-4CE8-9E9E-711A29C27F43}">
      <dgm:prSet/>
      <dgm:spPr/>
      <dgm:t>
        <a:bodyPr/>
        <a:lstStyle/>
        <a:p>
          <a:endParaRPr lang="en-AU"/>
        </a:p>
      </dgm:t>
    </dgm:pt>
    <dgm:pt modelId="{4CAB4510-F6F0-468B-AD79-ACBBAF86A4CC}" type="sibTrans" cxnId="{5F8E84DD-5ACB-4CE8-9E9E-711A29C27F43}">
      <dgm:prSet/>
      <dgm:spPr/>
      <dgm:t>
        <a:bodyPr/>
        <a:lstStyle/>
        <a:p>
          <a:endParaRPr lang="en-AU"/>
        </a:p>
      </dgm:t>
    </dgm:pt>
    <dgm:pt modelId="{046FABBB-336A-4D53-A6CB-A4C7194CE133}">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Engaging in dialogue</a:t>
          </a:r>
          <a:endParaRPr lang="en-AU">
            <a:latin typeface="Roboto" panose="02000000000000000000" pitchFamily="2" charset="0"/>
            <a:ea typeface="Roboto" panose="02000000000000000000" pitchFamily="2" charset="0"/>
          </a:endParaRPr>
        </a:p>
      </dgm:t>
    </dgm:pt>
    <dgm:pt modelId="{A68B316B-7C3A-443F-AC96-E46A17C0BCCE}" type="parTrans" cxnId="{EFC77C09-C17B-4EB1-ACCF-A1024F2FA3B4}">
      <dgm:prSet/>
      <dgm:spPr/>
      <dgm:t>
        <a:bodyPr/>
        <a:lstStyle/>
        <a:p>
          <a:endParaRPr lang="en-AU"/>
        </a:p>
      </dgm:t>
    </dgm:pt>
    <dgm:pt modelId="{4D8F1672-10A8-4C9A-A432-017A313F4167}" type="sibTrans" cxnId="{EFC77C09-C17B-4EB1-ACCF-A1024F2FA3B4}">
      <dgm:prSet/>
      <dgm:spPr/>
      <dgm:t>
        <a:bodyPr/>
        <a:lstStyle/>
        <a:p>
          <a:endParaRPr lang="en-AU"/>
        </a:p>
      </dgm:t>
    </dgm:pt>
    <dgm:pt modelId="{42BA63D9-A347-45C8-B735-3AEA2E1880AA}">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Engaging with feedback</a:t>
          </a:r>
          <a:endParaRPr lang="en-AU">
            <a:latin typeface="Roboto" panose="02000000000000000000" pitchFamily="2" charset="0"/>
            <a:ea typeface="Roboto" panose="02000000000000000000" pitchFamily="2" charset="0"/>
          </a:endParaRPr>
        </a:p>
      </dgm:t>
    </dgm:pt>
    <dgm:pt modelId="{A685C0C2-5BB7-48BC-A0AA-60980C0F0F19}" type="parTrans" cxnId="{61F6D7AF-EBF4-46ED-86C1-BAB54B2054DE}">
      <dgm:prSet/>
      <dgm:spPr/>
      <dgm:t>
        <a:bodyPr/>
        <a:lstStyle/>
        <a:p>
          <a:endParaRPr lang="en-AU"/>
        </a:p>
      </dgm:t>
    </dgm:pt>
    <dgm:pt modelId="{A8B308AC-D348-47C4-AD6A-A362E4BD21C6}" type="sibTrans" cxnId="{61F6D7AF-EBF4-46ED-86C1-BAB54B2054DE}">
      <dgm:prSet/>
      <dgm:spPr/>
      <dgm:t>
        <a:bodyPr/>
        <a:lstStyle/>
        <a:p>
          <a:endParaRPr lang="en-AU"/>
        </a:p>
      </dgm:t>
    </dgm:pt>
    <dgm:pt modelId="{A844E54A-435E-44DB-8740-FF2771EFD5F6}">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Reasoning</a:t>
          </a:r>
          <a:endParaRPr lang="en-AU">
            <a:latin typeface="Roboto" panose="02000000000000000000" pitchFamily="2" charset="0"/>
            <a:ea typeface="Roboto" panose="02000000000000000000" pitchFamily="2" charset="0"/>
          </a:endParaRPr>
        </a:p>
      </dgm:t>
    </dgm:pt>
    <dgm:pt modelId="{3AD9CA40-6274-45F2-800D-458CC4EF9B1B}" type="parTrans" cxnId="{E34F86AD-67C9-41D6-8305-A66D3F17858F}">
      <dgm:prSet/>
      <dgm:spPr/>
      <dgm:t>
        <a:bodyPr/>
        <a:lstStyle/>
        <a:p>
          <a:endParaRPr lang="en-AU"/>
        </a:p>
      </dgm:t>
    </dgm:pt>
    <dgm:pt modelId="{4BD80E4A-6FD8-4EB3-AB9A-364C7088497D}" type="sibTrans" cxnId="{E34F86AD-67C9-41D6-8305-A66D3F17858F}">
      <dgm:prSet/>
      <dgm:spPr/>
      <dgm:t>
        <a:bodyPr/>
        <a:lstStyle/>
        <a:p>
          <a:endParaRPr lang="en-AU"/>
        </a:p>
      </dgm:t>
    </dgm:pt>
    <dgm:pt modelId="{50E4EA2C-B6C3-427E-92EB-557AF246DAE9}">
      <dgm:prSet phldrT="[Text]"/>
      <dgm:spPr>
        <a:ln w="38100">
          <a:solidFill>
            <a:srgbClr val="903060"/>
          </a:solidFill>
        </a:ln>
      </dgm:spPr>
      <dgm:t>
        <a:bodyPr/>
        <a:lstStyle/>
        <a:p>
          <a:r>
            <a:rPr lang="en-US">
              <a:latin typeface="Roboto" panose="02000000000000000000" pitchFamily="2" charset="0"/>
              <a:ea typeface="Roboto" panose="02000000000000000000" pitchFamily="2" charset="0"/>
            </a:rPr>
            <a:t>Using tools</a:t>
          </a:r>
          <a:endParaRPr lang="en-AU">
            <a:latin typeface="Roboto" panose="02000000000000000000" pitchFamily="2" charset="0"/>
            <a:ea typeface="Roboto" panose="02000000000000000000" pitchFamily="2" charset="0"/>
          </a:endParaRPr>
        </a:p>
      </dgm:t>
    </dgm:pt>
    <dgm:pt modelId="{9039978B-CA3D-49A0-930E-649CC149B5A6}" type="parTrans" cxnId="{4F85E0EA-26DA-41E1-84A5-78FBAE103E69}">
      <dgm:prSet/>
      <dgm:spPr/>
      <dgm:t>
        <a:bodyPr/>
        <a:lstStyle/>
        <a:p>
          <a:endParaRPr lang="en-AU"/>
        </a:p>
      </dgm:t>
    </dgm:pt>
    <dgm:pt modelId="{28754A19-1F70-482C-980C-F1884849823E}" type="sibTrans" cxnId="{4F85E0EA-26DA-41E1-84A5-78FBAE103E69}">
      <dgm:prSet/>
      <dgm:spPr/>
      <dgm:t>
        <a:bodyPr/>
        <a:lstStyle/>
        <a:p>
          <a:endParaRPr lang="en-AU"/>
        </a:p>
      </dgm:t>
    </dgm:pt>
    <dgm:pt modelId="{B1D998EC-1F67-49F1-82F3-8434B9E13D0B}" type="pres">
      <dgm:prSet presAssocID="{CEA44FCE-3D7F-456C-8232-2DAC43766F84}" presName="diagram" presStyleCnt="0">
        <dgm:presLayoutVars>
          <dgm:dir/>
          <dgm:resizeHandles val="exact"/>
        </dgm:presLayoutVars>
      </dgm:prSet>
      <dgm:spPr/>
    </dgm:pt>
    <dgm:pt modelId="{C5DAB955-F44D-4DBE-BBE3-2CEEA71CB98E}" type="pres">
      <dgm:prSet presAssocID="{3E7F8959-BB8F-4F9D-9315-EB729CDF3B1C}" presName="node" presStyleLbl="node1" presStyleIdx="0" presStyleCnt="21">
        <dgm:presLayoutVars>
          <dgm:bulletEnabled val="1"/>
        </dgm:presLayoutVars>
      </dgm:prSet>
      <dgm:spPr/>
    </dgm:pt>
    <dgm:pt modelId="{623A8FE5-2FE3-4FE2-A644-7BB14BC79BEF}" type="pres">
      <dgm:prSet presAssocID="{1C68BDB7-C2F6-445C-B409-CF92E0422062}" presName="sibTrans" presStyleCnt="0"/>
      <dgm:spPr/>
    </dgm:pt>
    <dgm:pt modelId="{DC235AFA-E188-4E56-A249-F679E190F2C8}" type="pres">
      <dgm:prSet presAssocID="{3CB78DDA-209E-4763-BA0B-911196BC42A0}" presName="node" presStyleLbl="node1" presStyleIdx="1" presStyleCnt="21">
        <dgm:presLayoutVars>
          <dgm:bulletEnabled val="1"/>
        </dgm:presLayoutVars>
      </dgm:prSet>
      <dgm:spPr/>
    </dgm:pt>
    <dgm:pt modelId="{A85FAC9F-225A-4C7D-A44A-B27A2FC057A0}" type="pres">
      <dgm:prSet presAssocID="{3FEE5633-2B90-408A-B51A-B758A185C977}" presName="sibTrans" presStyleCnt="0"/>
      <dgm:spPr/>
    </dgm:pt>
    <dgm:pt modelId="{8B80B0BA-040A-421D-9F05-5AEE2CDBE176}" type="pres">
      <dgm:prSet presAssocID="{BFA19120-61BD-4E0F-8267-D9DDA29AC4F8}" presName="node" presStyleLbl="node1" presStyleIdx="2" presStyleCnt="21">
        <dgm:presLayoutVars>
          <dgm:bulletEnabled val="1"/>
        </dgm:presLayoutVars>
      </dgm:prSet>
      <dgm:spPr/>
    </dgm:pt>
    <dgm:pt modelId="{F9327997-8EB0-49F6-A137-B1A3356738C8}" type="pres">
      <dgm:prSet presAssocID="{6A9AFF88-91A7-48EB-A56D-71D3C134D016}" presName="sibTrans" presStyleCnt="0"/>
      <dgm:spPr/>
    </dgm:pt>
    <dgm:pt modelId="{91793D25-1348-4F5D-A708-1D2E13CE3535}" type="pres">
      <dgm:prSet presAssocID="{FCF282A1-6A03-4479-A392-8B0ADCACFCD2}" presName="node" presStyleLbl="node1" presStyleIdx="3" presStyleCnt="21">
        <dgm:presLayoutVars>
          <dgm:bulletEnabled val="1"/>
        </dgm:presLayoutVars>
      </dgm:prSet>
      <dgm:spPr/>
    </dgm:pt>
    <dgm:pt modelId="{1387403B-4BDD-4339-9E53-E885B9233D6F}" type="pres">
      <dgm:prSet presAssocID="{A61F161B-AB4D-40E0-9659-BCAA00013043}" presName="sibTrans" presStyleCnt="0"/>
      <dgm:spPr/>
    </dgm:pt>
    <dgm:pt modelId="{E5BF0209-79FE-43EF-B82E-DAFABEE27F91}" type="pres">
      <dgm:prSet presAssocID="{5B63FE57-29F1-454C-A6E5-453EF1DBE643}" presName="node" presStyleLbl="node1" presStyleIdx="4" presStyleCnt="21">
        <dgm:presLayoutVars>
          <dgm:bulletEnabled val="1"/>
        </dgm:presLayoutVars>
      </dgm:prSet>
      <dgm:spPr/>
    </dgm:pt>
    <dgm:pt modelId="{C5556155-85F6-44E6-BFF3-D9EBD103AF9D}" type="pres">
      <dgm:prSet presAssocID="{8016103A-1098-4D78-8A9A-2474B38C5252}" presName="sibTrans" presStyleCnt="0"/>
      <dgm:spPr/>
    </dgm:pt>
    <dgm:pt modelId="{7454E399-28D2-48D0-990D-657C75AFE393}" type="pres">
      <dgm:prSet presAssocID="{54ACB37C-8924-4718-864B-9755825BCF81}" presName="node" presStyleLbl="node1" presStyleIdx="5" presStyleCnt="21">
        <dgm:presLayoutVars>
          <dgm:bulletEnabled val="1"/>
        </dgm:presLayoutVars>
      </dgm:prSet>
      <dgm:spPr/>
    </dgm:pt>
    <dgm:pt modelId="{7AFC37A7-F163-4D99-A521-A0E02EC5FA50}" type="pres">
      <dgm:prSet presAssocID="{FCCCE304-B6C8-4E78-9955-CF9CF9742A02}" presName="sibTrans" presStyleCnt="0"/>
      <dgm:spPr/>
    </dgm:pt>
    <dgm:pt modelId="{4BD11639-7969-4D02-A634-3939CB12D759}" type="pres">
      <dgm:prSet presAssocID="{766FF290-F476-4FD8-81A7-8EA1FDC720DE}" presName="node" presStyleLbl="node1" presStyleIdx="6" presStyleCnt="21">
        <dgm:presLayoutVars>
          <dgm:bulletEnabled val="1"/>
        </dgm:presLayoutVars>
      </dgm:prSet>
      <dgm:spPr/>
    </dgm:pt>
    <dgm:pt modelId="{F15A959A-AD7F-483D-8B77-6CA2236160A5}" type="pres">
      <dgm:prSet presAssocID="{6C6B8415-79DD-4409-A172-974C7CDCE881}" presName="sibTrans" presStyleCnt="0"/>
      <dgm:spPr/>
    </dgm:pt>
    <dgm:pt modelId="{DDD44F87-4F34-49BF-AE8C-443B015704A9}" type="pres">
      <dgm:prSet presAssocID="{1FD426F2-E34C-4433-A63E-F249CA24DC06}" presName="node" presStyleLbl="node1" presStyleIdx="7" presStyleCnt="21">
        <dgm:presLayoutVars>
          <dgm:bulletEnabled val="1"/>
        </dgm:presLayoutVars>
      </dgm:prSet>
      <dgm:spPr/>
    </dgm:pt>
    <dgm:pt modelId="{8C3EAAE3-1DED-438E-A588-B7A76DAD4F6E}" type="pres">
      <dgm:prSet presAssocID="{4CAB4510-F6F0-468B-AD79-ACBBAF86A4CC}" presName="sibTrans" presStyleCnt="0"/>
      <dgm:spPr/>
    </dgm:pt>
    <dgm:pt modelId="{8A996423-AAE2-47A1-B4F0-E57DE2A505B5}" type="pres">
      <dgm:prSet presAssocID="{007DE6FC-5ADB-4E0C-8953-845C38D9222D}" presName="node" presStyleLbl="node1" presStyleIdx="8" presStyleCnt="21">
        <dgm:presLayoutVars>
          <dgm:bulletEnabled val="1"/>
        </dgm:presLayoutVars>
      </dgm:prSet>
      <dgm:spPr/>
    </dgm:pt>
    <dgm:pt modelId="{6AE9C7A0-147A-46D4-BC40-02B8CF018F4D}" type="pres">
      <dgm:prSet presAssocID="{AD575779-1C62-4DB6-BF4C-8EFC01AD1633}" presName="sibTrans" presStyleCnt="0"/>
      <dgm:spPr/>
    </dgm:pt>
    <dgm:pt modelId="{C7C32D43-49E4-4C65-89B8-E8C350D7C789}" type="pres">
      <dgm:prSet presAssocID="{A8C43D96-224C-4672-A01C-B70CBDB77962}" presName="node" presStyleLbl="node1" presStyleIdx="9" presStyleCnt="21">
        <dgm:presLayoutVars>
          <dgm:bulletEnabled val="1"/>
        </dgm:presLayoutVars>
      </dgm:prSet>
      <dgm:spPr/>
    </dgm:pt>
    <dgm:pt modelId="{67DDE157-EC89-474D-87A5-F90CF57514CF}" type="pres">
      <dgm:prSet presAssocID="{E90C576B-D42A-417C-A3F6-7D2ECDF51DC8}" presName="sibTrans" presStyleCnt="0"/>
      <dgm:spPr/>
    </dgm:pt>
    <dgm:pt modelId="{24D71A82-6815-47F3-B038-FD31B6E87CE8}" type="pres">
      <dgm:prSet presAssocID="{4C295F91-D107-4056-98CB-3C1B4A6A5851}" presName="node" presStyleLbl="node1" presStyleIdx="10" presStyleCnt="21">
        <dgm:presLayoutVars>
          <dgm:bulletEnabled val="1"/>
        </dgm:presLayoutVars>
      </dgm:prSet>
      <dgm:spPr/>
    </dgm:pt>
    <dgm:pt modelId="{67147B6C-7FE4-4539-B0FB-77B0A58C80B3}" type="pres">
      <dgm:prSet presAssocID="{6A14DBBF-D66B-4135-B611-B4188F6F76EF}" presName="sibTrans" presStyleCnt="0"/>
      <dgm:spPr/>
    </dgm:pt>
    <dgm:pt modelId="{8AB8912A-FF34-46FE-826B-7F81E79510BD}" type="pres">
      <dgm:prSet presAssocID="{D4F2772E-C1D1-4903-9BFA-76105D3DF56C}" presName="node" presStyleLbl="node1" presStyleIdx="11" presStyleCnt="21">
        <dgm:presLayoutVars>
          <dgm:bulletEnabled val="1"/>
        </dgm:presLayoutVars>
      </dgm:prSet>
      <dgm:spPr/>
    </dgm:pt>
    <dgm:pt modelId="{0AF9281D-1309-4A64-B589-604D49B8C6AF}" type="pres">
      <dgm:prSet presAssocID="{D07AB07A-E9A5-408D-9DBD-91667D4D6BB8}" presName="sibTrans" presStyleCnt="0"/>
      <dgm:spPr/>
    </dgm:pt>
    <dgm:pt modelId="{F48A2F6B-29D4-41D5-8A8A-EABDC41FF749}" type="pres">
      <dgm:prSet presAssocID="{0123E918-C25F-4E3B-B13C-778C17E85C38}" presName="node" presStyleLbl="node1" presStyleIdx="12" presStyleCnt="21">
        <dgm:presLayoutVars>
          <dgm:bulletEnabled val="1"/>
        </dgm:presLayoutVars>
      </dgm:prSet>
      <dgm:spPr/>
    </dgm:pt>
    <dgm:pt modelId="{C295AD9F-CBCE-4AD6-9463-CD4061AB3002}" type="pres">
      <dgm:prSet presAssocID="{043B90B7-C767-4171-8ACA-152511D79ED4}" presName="sibTrans" presStyleCnt="0"/>
      <dgm:spPr/>
    </dgm:pt>
    <dgm:pt modelId="{64EC0DE7-C308-4604-A4B2-D49F3D6A3199}" type="pres">
      <dgm:prSet presAssocID="{046FABBB-336A-4D53-A6CB-A4C7194CE133}" presName="node" presStyleLbl="node1" presStyleIdx="13" presStyleCnt="21">
        <dgm:presLayoutVars>
          <dgm:bulletEnabled val="1"/>
        </dgm:presLayoutVars>
      </dgm:prSet>
      <dgm:spPr/>
    </dgm:pt>
    <dgm:pt modelId="{E4A54360-2F0C-40FE-A42F-049C3267CD74}" type="pres">
      <dgm:prSet presAssocID="{4D8F1672-10A8-4C9A-A432-017A313F4167}" presName="sibTrans" presStyleCnt="0"/>
      <dgm:spPr/>
    </dgm:pt>
    <dgm:pt modelId="{019C2314-3FC9-4C75-8109-1A5765ABBC0B}" type="pres">
      <dgm:prSet presAssocID="{42BA63D9-A347-45C8-B735-3AEA2E1880AA}" presName="node" presStyleLbl="node1" presStyleIdx="14" presStyleCnt="21">
        <dgm:presLayoutVars>
          <dgm:bulletEnabled val="1"/>
        </dgm:presLayoutVars>
      </dgm:prSet>
      <dgm:spPr/>
    </dgm:pt>
    <dgm:pt modelId="{66CAF5A8-431B-4ED2-A637-D9983D949AF2}" type="pres">
      <dgm:prSet presAssocID="{A8B308AC-D348-47C4-AD6A-A362E4BD21C6}" presName="sibTrans" presStyleCnt="0"/>
      <dgm:spPr/>
    </dgm:pt>
    <dgm:pt modelId="{24C5D0C3-DD4B-41A6-8B2F-764C1FEE8A3E}" type="pres">
      <dgm:prSet presAssocID="{8C3D793F-2539-4C05-B32E-4B84EEB9ED95}" presName="node" presStyleLbl="node1" presStyleIdx="15" presStyleCnt="21">
        <dgm:presLayoutVars>
          <dgm:bulletEnabled val="1"/>
        </dgm:presLayoutVars>
      </dgm:prSet>
      <dgm:spPr/>
    </dgm:pt>
    <dgm:pt modelId="{41985011-414D-49FF-AA09-B56A970D404D}" type="pres">
      <dgm:prSet presAssocID="{2EC2711C-5301-4902-A6EB-7489A581AD1A}" presName="sibTrans" presStyleCnt="0"/>
      <dgm:spPr/>
    </dgm:pt>
    <dgm:pt modelId="{73460835-0C78-4056-A74C-BA4419A38D5B}" type="pres">
      <dgm:prSet presAssocID="{48EAA052-BEBD-48E2-9913-FBFE43DC8A8B}" presName="node" presStyleLbl="node1" presStyleIdx="16" presStyleCnt="21">
        <dgm:presLayoutVars>
          <dgm:bulletEnabled val="1"/>
        </dgm:presLayoutVars>
      </dgm:prSet>
      <dgm:spPr/>
    </dgm:pt>
    <dgm:pt modelId="{14DDDBD5-F1B9-4E04-A6D6-2F1A723BB7E8}" type="pres">
      <dgm:prSet presAssocID="{24CDFFC0-9C09-457A-B109-376FA5212745}" presName="sibTrans" presStyleCnt="0"/>
      <dgm:spPr/>
    </dgm:pt>
    <dgm:pt modelId="{25AF3AC9-A0E5-4046-A798-1444F92A84C9}" type="pres">
      <dgm:prSet presAssocID="{A7DC7944-1789-4C80-8BE4-92462E961DA5}" presName="node" presStyleLbl="node1" presStyleIdx="17" presStyleCnt="21">
        <dgm:presLayoutVars>
          <dgm:bulletEnabled val="1"/>
        </dgm:presLayoutVars>
      </dgm:prSet>
      <dgm:spPr/>
    </dgm:pt>
    <dgm:pt modelId="{5B520AE0-41AA-4C3F-A20D-0515AB86EF10}" type="pres">
      <dgm:prSet presAssocID="{ED5FF093-1C3B-400D-9034-D68975D94AC0}" presName="sibTrans" presStyleCnt="0"/>
      <dgm:spPr/>
    </dgm:pt>
    <dgm:pt modelId="{1132FE5C-0345-40B7-8DD7-EDC45ED86199}" type="pres">
      <dgm:prSet presAssocID="{A844E54A-435E-44DB-8740-FF2771EFD5F6}" presName="node" presStyleLbl="node1" presStyleIdx="18" presStyleCnt="21">
        <dgm:presLayoutVars>
          <dgm:bulletEnabled val="1"/>
        </dgm:presLayoutVars>
      </dgm:prSet>
      <dgm:spPr/>
    </dgm:pt>
    <dgm:pt modelId="{14E64169-0E64-4A88-9144-601E02228A19}" type="pres">
      <dgm:prSet presAssocID="{4BD80E4A-6FD8-4EB3-AB9A-364C7088497D}" presName="sibTrans" presStyleCnt="0"/>
      <dgm:spPr/>
    </dgm:pt>
    <dgm:pt modelId="{E3CA3CA3-0779-40CA-9BC0-C4B6BC5460F5}" type="pres">
      <dgm:prSet presAssocID="{6D0EE99F-74A0-4CBD-A92C-AA38832D4924}" presName="node" presStyleLbl="node1" presStyleIdx="19" presStyleCnt="21">
        <dgm:presLayoutVars>
          <dgm:bulletEnabled val="1"/>
        </dgm:presLayoutVars>
      </dgm:prSet>
      <dgm:spPr/>
    </dgm:pt>
    <dgm:pt modelId="{0444E9E5-B334-4293-B286-AC51A5AA9E4B}" type="pres">
      <dgm:prSet presAssocID="{857F8DAA-ACB1-4BB7-85D5-0E9187BC28F5}" presName="sibTrans" presStyleCnt="0"/>
      <dgm:spPr/>
    </dgm:pt>
    <dgm:pt modelId="{A7E3C491-7440-4C7A-9B14-932AD793C12E}" type="pres">
      <dgm:prSet presAssocID="{50E4EA2C-B6C3-427E-92EB-557AF246DAE9}" presName="node" presStyleLbl="node1" presStyleIdx="20" presStyleCnt="21">
        <dgm:presLayoutVars>
          <dgm:bulletEnabled val="1"/>
        </dgm:presLayoutVars>
      </dgm:prSet>
      <dgm:spPr/>
    </dgm:pt>
  </dgm:ptLst>
  <dgm:cxnLst>
    <dgm:cxn modelId="{EFC77C09-C17B-4EB1-ACCF-A1024F2FA3B4}" srcId="{CEA44FCE-3D7F-456C-8232-2DAC43766F84}" destId="{046FABBB-336A-4D53-A6CB-A4C7194CE133}" srcOrd="13" destOrd="0" parTransId="{A68B316B-7C3A-443F-AC96-E46A17C0BCCE}" sibTransId="{4D8F1672-10A8-4C9A-A432-017A313F4167}"/>
    <dgm:cxn modelId="{1D93450A-B3D3-4FFC-BC63-36AC991B8DF0}" type="presOf" srcId="{046FABBB-336A-4D53-A6CB-A4C7194CE133}" destId="{64EC0DE7-C308-4604-A4B2-D49F3D6A3199}" srcOrd="0" destOrd="0" presId="urn:microsoft.com/office/officeart/2005/8/layout/default"/>
    <dgm:cxn modelId="{D69EC40A-23E4-413C-9458-B4AC75921554}" srcId="{CEA44FCE-3D7F-456C-8232-2DAC43766F84}" destId="{0123E918-C25F-4E3B-B13C-778C17E85C38}" srcOrd="12" destOrd="0" parTransId="{B97DF88C-5CC1-4D0E-9D93-95EDF29F7AAF}" sibTransId="{043B90B7-C767-4171-8ACA-152511D79ED4}"/>
    <dgm:cxn modelId="{79CCBA1E-DBF5-4E75-BAF8-5015CAD64AAB}" srcId="{CEA44FCE-3D7F-456C-8232-2DAC43766F84}" destId="{6D0EE99F-74A0-4CBD-A92C-AA38832D4924}" srcOrd="19" destOrd="0" parTransId="{F487FDE4-008A-4F0A-8E48-D8EB5456EF59}" sibTransId="{857F8DAA-ACB1-4BB7-85D5-0E9187BC28F5}"/>
    <dgm:cxn modelId="{E2FF8C20-5F9A-4C06-943F-EA7DAA53D5FA}" type="presOf" srcId="{3E7F8959-BB8F-4F9D-9315-EB729CDF3B1C}" destId="{C5DAB955-F44D-4DBE-BBE3-2CEEA71CB98E}" srcOrd="0" destOrd="0" presId="urn:microsoft.com/office/officeart/2005/8/layout/default"/>
    <dgm:cxn modelId="{D48CD821-238C-45FF-8A32-E9615B48F060}" type="presOf" srcId="{54ACB37C-8924-4718-864B-9755825BCF81}" destId="{7454E399-28D2-48D0-990D-657C75AFE393}" srcOrd="0" destOrd="0" presId="urn:microsoft.com/office/officeart/2005/8/layout/default"/>
    <dgm:cxn modelId="{4074E923-47C8-4C8D-87B0-7352FC3356BA}" type="presOf" srcId="{50E4EA2C-B6C3-427E-92EB-557AF246DAE9}" destId="{A7E3C491-7440-4C7A-9B14-932AD793C12E}" srcOrd="0" destOrd="0" presId="urn:microsoft.com/office/officeart/2005/8/layout/default"/>
    <dgm:cxn modelId="{47460039-CC9C-4985-B4D1-7E2EE040301B}" srcId="{CEA44FCE-3D7F-456C-8232-2DAC43766F84}" destId="{48EAA052-BEBD-48E2-9913-FBFE43DC8A8B}" srcOrd="16" destOrd="0" parTransId="{D54FA64B-C97C-4995-94A2-5D0D73F3B64C}" sibTransId="{24CDFFC0-9C09-457A-B109-376FA5212745}"/>
    <dgm:cxn modelId="{50F8F05F-45FD-4F61-AB8D-792952D97585}" srcId="{CEA44FCE-3D7F-456C-8232-2DAC43766F84}" destId="{3E7F8959-BB8F-4F9D-9315-EB729CDF3B1C}" srcOrd="0" destOrd="0" parTransId="{FB0B3AD1-9552-442D-8C70-5AEDFC223AFA}" sibTransId="{1C68BDB7-C2F6-445C-B409-CF92E0422062}"/>
    <dgm:cxn modelId="{7BA11641-E1E8-4B63-876A-A83AF3CEC245}" type="presOf" srcId="{1FD426F2-E34C-4433-A63E-F249CA24DC06}" destId="{DDD44F87-4F34-49BF-AE8C-443B015704A9}" srcOrd="0" destOrd="0" presId="urn:microsoft.com/office/officeart/2005/8/layout/default"/>
    <dgm:cxn modelId="{98A43161-00CE-4B1F-8BE7-C51347371494}" srcId="{CEA44FCE-3D7F-456C-8232-2DAC43766F84}" destId="{8C3D793F-2539-4C05-B32E-4B84EEB9ED95}" srcOrd="15" destOrd="0" parTransId="{052CA88F-E077-4425-A749-F22D6E1EBEFC}" sibTransId="{2EC2711C-5301-4902-A6EB-7489A581AD1A}"/>
    <dgm:cxn modelId="{2FC6E343-C947-40E1-B7AF-AE176E0DDEEA}" type="presOf" srcId="{007DE6FC-5ADB-4E0C-8953-845C38D9222D}" destId="{8A996423-AAE2-47A1-B4F0-E57DE2A505B5}" srcOrd="0" destOrd="0" presId="urn:microsoft.com/office/officeart/2005/8/layout/default"/>
    <dgm:cxn modelId="{334AD566-8D42-40AD-8211-1A1862528A24}" type="presOf" srcId="{CEA44FCE-3D7F-456C-8232-2DAC43766F84}" destId="{B1D998EC-1F67-49F1-82F3-8434B9E13D0B}" srcOrd="0" destOrd="0" presId="urn:microsoft.com/office/officeart/2005/8/layout/default"/>
    <dgm:cxn modelId="{29D42168-CEF2-462B-9D6A-4C6D2C461441}" type="presOf" srcId="{8C3D793F-2539-4C05-B32E-4B84EEB9ED95}" destId="{24C5D0C3-DD4B-41A6-8B2F-764C1FEE8A3E}" srcOrd="0" destOrd="0" presId="urn:microsoft.com/office/officeart/2005/8/layout/default"/>
    <dgm:cxn modelId="{F768FB6D-A36A-4EEE-89B9-D54A3E09F4AB}" type="presOf" srcId="{766FF290-F476-4FD8-81A7-8EA1FDC720DE}" destId="{4BD11639-7969-4D02-A634-3939CB12D759}" srcOrd="0" destOrd="0" presId="urn:microsoft.com/office/officeart/2005/8/layout/default"/>
    <dgm:cxn modelId="{1BDFE24E-3FDF-4138-850A-A866888C08D0}" srcId="{CEA44FCE-3D7F-456C-8232-2DAC43766F84}" destId="{007DE6FC-5ADB-4E0C-8953-845C38D9222D}" srcOrd="8" destOrd="0" parTransId="{DEBEBA74-CD3B-46BC-8208-8B64314BAD35}" sibTransId="{AD575779-1C62-4DB6-BF4C-8EFC01AD1633}"/>
    <dgm:cxn modelId="{B4D61F50-3D4F-4BE6-9D03-C9D43D33A5EE}" srcId="{CEA44FCE-3D7F-456C-8232-2DAC43766F84}" destId="{BFA19120-61BD-4E0F-8267-D9DDA29AC4F8}" srcOrd="2" destOrd="0" parTransId="{577FA35F-7538-4BEF-8FFA-38FE5D7D9993}" sibTransId="{6A9AFF88-91A7-48EB-A56D-71D3C134D016}"/>
    <dgm:cxn modelId="{11E57881-B836-48BE-AB53-943B3B46839F}" type="presOf" srcId="{BFA19120-61BD-4E0F-8267-D9DDA29AC4F8}" destId="{8B80B0BA-040A-421D-9F05-5AEE2CDBE176}" srcOrd="0" destOrd="0" presId="urn:microsoft.com/office/officeart/2005/8/layout/default"/>
    <dgm:cxn modelId="{D11D6D87-360C-4368-A6A2-245D041608F7}" type="presOf" srcId="{A844E54A-435E-44DB-8740-FF2771EFD5F6}" destId="{1132FE5C-0345-40B7-8DD7-EDC45ED86199}" srcOrd="0" destOrd="0" presId="urn:microsoft.com/office/officeart/2005/8/layout/default"/>
    <dgm:cxn modelId="{C589E58B-0BAB-4877-9550-38D2EBE016D2}" srcId="{CEA44FCE-3D7F-456C-8232-2DAC43766F84}" destId="{3CB78DDA-209E-4763-BA0B-911196BC42A0}" srcOrd="1" destOrd="0" parTransId="{43C20AC1-CCA9-45AD-9713-E20731C5EA48}" sibTransId="{3FEE5633-2B90-408A-B51A-B758A185C977}"/>
    <dgm:cxn modelId="{18B8918F-2AA8-4B05-B3A2-B811CC1A8A99}" srcId="{CEA44FCE-3D7F-456C-8232-2DAC43766F84}" destId="{A7DC7944-1789-4C80-8BE4-92462E961DA5}" srcOrd="17" destOrd="0" parTransId="{20B70CD3-FED8-462B-9DE2-E4D7CADEE23D}" sibTransId="{ED5FF093-1C3B-400D-9034-D68975D94AC0}"/>
    <dgm:cxn modelId="{628E2E92-F5E4-48ED-BB51-786931799019}" type="presOf" srcId="{D4F2772E-C1D1-4903-9BFA-76105D3DF56C}" destId="{8AB8912A-FF34-46FE-826B-7F81E79510BD}" srcOrd="0" destOrd="0" presId="urn:microsoft.com/office/officeart/2005/8/layout/default"/>
    <dgm:cxn modelId="{291AF793-848F-4E3E-A3E9-45513DF705BF}" type="presOf" srcId="{42BA63D9-A347-45C8-B735-3AEA2E1880AA}" destId="{019C2314-3FC9-4C75-8109-1A5765ABBC0B}" srcOrd="0" destOrd="0" presId="urn:microsoft.com/office/officeart/2005/8/layout/default"/>
    <dgm:cxn modelId="{41CBFDA1-1AA3-4405-AB9A-CEE003A6B667}" type="presOf" srcId="{5B63FE57-29F1-454C-A6E5-453EF1DBE643}" destId="{E5BF0209-79FE-43EF-B82E-DAFABEE27F91}" srcOrd="0" destOrd="0" presId="urn:microsoft.com/office/officeart/2005/8/layout/default"/>
    <dgm:cxn modelId="{1AB411AD-C5EC-40CD-B49A-BE427D5A50E8}" srcId="{CEA44FCE-3D7F-456C-8232-2DAC43766F84}" destId="{D4F2772E-C1D1-4903-9BFA-76105D3DF56C}" srcOrd="11" destOrd="0" parTransId="{44228FA5-A479-4941-BD33-7911A48E1081}" sibTransId="{D07AB07A-E9A5-408D-9DBD-91667D4D6BB8}"/>
    <dgm:cxn modelId="{E34F86AD-67C9-41D6-8305-A66D3F17858F}" srcId="{CEA44FCE-3D7F-456C-8232-2DAC43766F84}" destId="{A844E54A-435E-44DB-8740-FF2771EFD5F6}" srcOrd="18" destOrd="0" parTransId="{3AD9CA40-6274-45F2-800D-458CC4EF9B1B}" sibTransId="{4BD80E4A-6FD8-4EB3-AB9A-364C7088497D}"/>
    <dgm:cxn modelId="{61F6D7AF-EBF4-46ED-86C1-BAB54B2054DE}" srcId="{CEA44FCE-3D7F-456C-8232-2DAC43766F84}" destId="{42BA63D9-A347-45C8-B735-3AEA2E1880AA}" srcOrd="14" destOrd="0" parTransId="{A685C0C2-5BB7-48BC-A0AA-60980C0F0F19}" sibTransId="{A8B308AC-D348-47C4-AD6A-A362E4BD21C6}"/>
    <dgm:cxn modelId="{0DAA27B5-CCF4-4FDD-B20D-0942C43F98CC}" srcId="{CEA44FCE-3D7F-456C-8232-2DAC43766F84}" destId="{4C295F91-D107-4056-98CB-3C1B4A6A5851}" srcOrd="10" destOrd="0" parTransId="{3D915D8D-0B99-4C07-9248-9ED4D2F7E338}" sibTransId="{6A14DBBF-D66B-4135-B611-B4188F6F76EF}"/>
    <dgm:cxn modelId="{3CF428B5-25D1-434F-9E1B-4A0C681B7A70}" type="presOf" srcId="{0123E918-C25F-4E3B-B13C-778C17E85C38}" destId="{F48A2F6B-29D4-41D5-8A8A-EABDC41FF749}" srcOrd="0" destOrd="0" presId="urn:microsoft.com/office/officeart/2005/8/layout/default"/>
    <dgm:cxn modelId="{33083EB9-2BBD-485D-B116-AE83F095A8BD}" type="presOf" srcId="{48EAA052-BEBD-48E2-9913-FBFE43DC8A8B}" destId="{73460835-0C78-4056-A74C-BA4419A38D5B}" srcOrd="0" destOrd="0" presId="urn:microsoft.com/office/officeart/2005/8/layout/default"/>
    <dgm:cxn modelId="{9DD88AC1-1854-405F-9CAB-C5CDE641AC4C}" type="presOf" srcId="{A7DC7944-1789-4C80-8BE4-92462E961DA5}" destId="{25AF3AC9-A0E5-4046-A798-1444F92A84C9}" srcOrd="0" destOrd="0" presId="urn:microsoft.com/office/officeart/2005/8/layout/default"/>
    <dgm:cxn modelId="{7BC3D2CF-0E50-4ED4-8BBF-43A7838A7233}" srcId="{CEA44FCE-3D7F-456C-8232-2DAC43766F84}" destId="{54ACB37C-8924-4718-864B-9755825BCF81}" srcOrd="5" destOrd="0" parTransId="{C08EE994-604D-4A63-A65C-0A8113403B58}" sibTransId="{FCCCE304-B6C8-4E78-9955-CF9CF9742A02}"/>
    <dgm:cxn modelId="{F1E6EAD1-31E6-42AF-90F1-34597E7B964E}" srcId="{CEA44FCE-3D7F-456C-8232-2DAC43766F84}" destId="{FCF282A1-6A03-4479-A392-8B0ADCACFCD2}" srcOrd="3" destOrd="0" parTransId="{9688095A-1BF6-4CFA-B5D9-BA828F178E3E}" sibTransId="{A61F161B-AB4D-40E0-9659-BCAA00013043}"/>
    <dgm:cxn modelId="{5D1FEFD6-D65F-463C-ACF0-DE6BE60556CD}" type="presOf" srcId="{4C295F91-D107-4056-98CB-3C1B4A6A5851}" destId="{24D71A82-6815-47F3-B038-FD31B6E87CE8}" srcOrd="0" destOrd="0" presId="urn:microsoft.com/office/officeart/2005/8/layout/default"/>
    <dgm:cxn modelId="{5F8E84DD-5ACB-4CE8-9E9E-711A29C27F43}" srcId="{CEA44FCE-3D7F-456C-8232-2DAC43766F84}" destId="{1FD426F2-E34C-4433-A63E-F249CA24DC06}" srcOrd="7" destOrd="0" parTransId="{06B53173-6172-40B1-A732-F2CB6C98D5DC}" sibTransId="{4CAB4510-F6F0-468B-AD79-ACBBAF86A4CC}"/>
    <dgm:cxn modelId="{51C7EEDD-7766-4038-A6D6-1546E60D6456}" type="presOf" srcId="{FCF282A1-6A03-4479-A392-8B0ADCACFCD2}" destId="{91793D25-1348-4F5D-A708-1D2E13CE3535}" srcOrd="0" destOrd="0" presId="urn:microsoft.com/office/officeart/2005/8/layout/default"/>
    <dgm:cxn modelId="{512826DE-56EA-40C4-BA25-E46AB06FC427}" type="presOf" srcId="{A8C43D96-224C-4672-A01C-B70CBDB77962}" destId="{C7C32D43-49E4-4C65-89B8-E8C350D7C789}" srcOrd="0" destOrd="0" presId="urn:microsoft.com/office/officeart/2005/8/layout/default"/>
    <dgm:cxn modelId="{4F85E0EA-26DA-41E1-84A5-78FBAE103E69}" srcId="{CEA44FCE-3D7F-456C-8232-2DAC43766F84}" destId="{50E4EA2C-B6C3-427E-92EB-557AF246DAE9}" srcOrd="20" destOrd="0" parTransId="{9039978B-CA3D-49A0-930E-649CC149B5A6}" sibTransId="{28754A19-1F70-482C-980C-F1884849823E}"/>
    <dgm:cxn modelId="{C0FDACED-093D-40F3-A076-418EBE9AB2FB}" srcId="{CEA44FCE-3D7F-456C-8232-2DAC43766F84}" destId="{5B63FE57-29F1-454C-A6E5-453EF1DBE643}" srcOrd="4" destOrd="0" parTransId="{E6F18013-C9CB-4072-B462-21F862B5BCE4}" sibTransId="{8016103A-1098-4D78-8A9A-2474B38C5252}"/>
    <dgm:cxn modelId="{428968F2-08AA-4DA0-AF56-853F5DFDE054}" srcId="{CEA44FCE-3D7F-456C-8232-2DAC43766F84}" destId="{A8C43D96-224C-4672-A01C-B70CBDB77962}" srcOrd="9" destOrd="0" parTransId="{2AF04183-156D-4A86-8EE0-D45A13F1248C}" sibTransId="{E90C576B-D42A-417C-A3F6-7D2ECDF51DC8}"/>
    <dgm:cxn modelId="{4402A4F8-1372-4AA5-81E4-4A6CC5AB825F}" srcId="{CEA44FCE-3D7F-456C-8232-2DAC43766F84}" destId="{766FF290-F476-4FD8-81A7-8EA1FDC720DE}" srcOrd="6" destOrd="0" parTransId="{CAA5B96E-A5FD-4082-9069-2DF0AA0F98FF}" sibTransId="{6C6B8415-79DD-4409-A172-974C7CDCE881}"/>
    <dgm:cxn modelId="{4C4B42FF-8C24-4B36-8F35-3D943EE74473}" type="presOf" srcId="{6D0EE99F-74A0-4CBD-A92C-AA38832D4924}" destId="{E3CA3CA3-0779-40CA-9BC0-C4B6BC5460F5}" srcOrd="0" destOrd="0" presId="urn:microsoft.com/office/officeart/2005/8/layout/default"/>
    <dgm:cxn modelId="{36CC76FF-8E06-49F9-ABF3-8BC337F85B1E}" type="presOf" srcId="{3CB78DDA-209E-4763-BA0B-911196BC42A0}" destId="{DC235AFA-E188-4E56-A249-F679E190F2C8}" srcOrd="0" destOrd="0" presId="urn:microsoft.com/office/officeart/2005/8/layout/default"/>
    <dgm:cxn modelId="{94EA39CC-1F05-4F8F-BD66-73AD89C4E4AF}" type="presParOf" srcId="{B1D998EC-1F67-49F1-82F3-8434B9E13D0B}" destId="{C5DAB955-F44D-4DBE-BBE3-2CEEA71CB98E}" srcOrd="0" destOrd="0" presId="urn:microsoft.com/office/officeart/2005/8/layout/default"/>
    <dgm:cxn modelId="{00A2668A-40C4-44F5-AED1-A4156370E948}" type="presParOf" srcId="{B1D998EC-1F67-49F1-82F3-8434B9E13D0B}" destId="{623A8FE5-2FE3-4FE2-A644-7BB14BC79BEF}" srcOrd="1" destOrd="0" presId="urn:microsoft.com/office/officeart/2005/8/layout/default"/>
    <dgm:cxn modelId="{C607DE2A-BD10-49C4-9523-59C706B45FD2}" type="presParOf" srcId="{B1D998EC-1F67-49F1-82F3-8434B9E13D0B}" destId="{DC235AFA-E188-4E56-A249-F679E190F2C8}" srcOrd="2" destOrd="0" presId="urn:microsoft.com/office/officeart/2005/8/layout/default"/>
    <dgm:cxn modelId="{53FC2D58-5F93-4601-BF18-FE14CF6BB1CD}" type="presParOf" srcId="{B1D998EC-1F67-49F1-82F3-8434B9E13D0B}" destId="{A85FAC9F-225A-4C7D-A44A-B27A2FC057A0}" srcOrd="3" destOrd="0" presId="urn:microsoft.com/office/officeart/2005/8/layout/default"/>
    <dgm:cxn modelId="{3C5418B0-7A46-490A-87A7-FF9C99255CBE}" type="presParOf" srcId="{B1D998EC-1F67-49F1-82F3-8434B9E13D0B}" destId="{8B80B0BA-040A-421D-9F05-5AEE2CDBE176}" srcOrd="4" destOrd="0" presId="urn:microsoft.com/office/officeart/2005/8/layout/default"/>
    <dgm:cxn modelId="{E0DA28EF-6324-46D1-9A82-1D6666BE17AA}" type="presParOf" srcId="{B1D998EC-1F67-49F1-82F3-8434B9E13D0B}" destId="{F9327997-8EB0-49F6-A137-B1A3356738C8}" srcOrd="5" destOrd="0" presId="urn:microsoft.com/office/officeart/2005/8/layout/default"/>
    <dgm:cxn modelId="{938F1015-3974-4845-AB71-AD86B5338CA5}" type="presParOf" srcId="{B1D998EC-1F67-49F1-82F3-8434B9E13D0B}" destId="{91793D25-1348-4F5D-A708-1D2E13CE3535}" srcOrd="6" destOrd="0" presId="urn:microsoft.com/office/officeart/2005/8/layout/default"/>
    <dgm:cxn modelId="{39E2A5C8-E898-4AC8-89B3-E20B15CFFD8A}" type="presParOf" srcId="{B1D998EC-1F67-49F1-82F3-8434B9E13D0B}" destId="{1387403B-4BDD-4339-9E53-E885B9233D6F}" srcOrd="7" destOrd="0" presId="urn:microsoft.com/office/officeart/2005/8/layout/default"/>
    <dgm:cxn modelId="{7C09473F-D094-4C18-B795-CB59EF668C1A}" type="presParOf" srcId="{B1D998EC-1F67-49F1-82F3-8434B9E13D0B}" destId="{E5BF0209-79FE-43EF-B82E-DAFABEE27F91}" srcOrd="8" destOrd="0" presId="urn:microsoft.com/office/officeart/2005/8/layout/default"/>
    <dgm:cxn modelId="{4B050CCC-5765-4087-9033-B1A216A4F8A4}" type="presParOf" srcId="{B1D998EC-1F67-49F1-82F3-8434B9E13D0B}" destId="{C5556155-85F6-44E6-BFF3-D9EBD103AF9D}" srcOrd="9" destOrd="0" presId="urn:microsoft.com/office/officeart/2005/8/layout/default"/>
    <dgm:cxn modelId="{0FA9C539-EAFF-4048-932E-62FAF2547EAE}" type="presParOf" srcId="{B1D998EC-1F67-49F1-82F3-8434B9E13D0B}" destId="{7454E399-28D2-48D0-990D-657C75AFE393}" srcOrd="10" destOrd="0" presId="urn:microsoft.com/office/officeart/2005/8/layout/default"/>
    <dgm:cxn modelId="{DDEC38E2-1E10-4F15-9E4B-35FABD9211B1}" type="presParOf" srcId="{B1D998EC-1F67-49F1-82F3-8434B9E13D0B}" destId="{7AFC37A7-F163-4D99-A521-A0E02EC5FA50}" srcOrd="11" destOrd="0" presId="urn:microsoft.com/office/officeart/2005/8/layout/default"/>
    <dgm:cxn modelId="{6A679A82-E0E5-4F8D-AC3A-B04330391626}" type="presParOf" srcId="{B1D998EC-1F67-49F1-82F3-8434B9E13D0B}" destId="{4BD11639-7969-4D02-A634-3939CB12D759}" srcOrd="12" destOrd="0" presId="urn:microsoft.com/office/officeart/2005/8/layout/default"/>
    <dgm:cxn modelId="{8F583359-2605-4204-BB94-704A5E96BC3D}" type="presParOf" srcId="{B1D998EC-1F67-49F1-82F3-8434B9E13D0B}" destId="{F15A959A-AD7F-483D-8B77-6CA2236160A5}" srcOrd="13" destOrd="0" presId="urn:microsoft.com/office/officeart/2005/8/layout/default"/>
    <dgm:cxn modelId="{062A5465-DE10-4EAD-A327-0C0F761CDF4C}" type="presParOf" srcId="{B1D998EC-1F67-49F1-82F3-8434B9E13D0B}" destId="{DDD44F87-4F34-49BF-AE8C-443B015704A9}" srcOrd="14" destOrd="0" presId="urn:microsoft.com/office/officeart/2005/8/layout/default"/>
    <dgm:cxn modelId="{30663104-F7C6-44AE-A41C-05FC4D4C5200}" type="presParOf" srcId="{B1D998EC-1F67-49F1-82F3-8434B9E13D0B}" destId="{8C3EAAE3-1DED-438E-A588-B7A76DAD4F6E}" srcOrd="15" destOrd="0" presId="urn:microsoft.com/office/officeart/2005/8/layout/default"/>
    <dgm:cxn modelId="{56F927CB-A9D2-4DDE-A62E-F3E7A198718F}" type="presParOf" srcId="{B1D998EC-1F67-49F1-82F3-8434B9E13D0B}" destId="{8A996423-AAE2-47A1-B4F0-E57DE2A505B5}" srcOrd="16" destOrd="0" presId="urn:microsoft.com/office/officeart/2005/8/layout/default"/>
    <dgm:cxn modelId="{09033B5B-22BD-4EA0-9D99-758B8AF74904}" type="presParOf" srcId="{B1D998EC-1F67-49F1-82F3-8434B9E13D0B}" destId="{6AE9C7A0-147A-46D4-BC40-02B8CF018F4D}" srcOrd="17" destOrd="0" presId="urn:microsoft.com/office/officeart/2005/8/layout/default"/>
    <dgm:cxn modelId="{90602B13-FF37-44F4-89D3-947CD90CC9B2}" type="presParOf" srcId="{B1D998EC-1F67-49F1-82F3-8434B9E13D0B}" destId="{C7C32D43-49E4-4C65-89B8-E8C350D7C789}" srcOrd="18" destOrd="0" presId="urn:microsoft.com/office/officeart/2005/8/layout/default"/>
    <dgm:cxn modelId="{1C9E25F7-99E4-4083-A007-D48BB68DE832}" type="presParOf" srcId="{B1D998EC-1F67-49F1-82F3-8434B9E13D0B}" destId="{67DDE157-EC89-474D-87A5-F90CF57514CF}" srcOrd="19" destOrd="0" presId="urn:microsoft.com/office/officeart/2005/8/layout/default"/>
    <dgm:cxn modelId="{B8CE88B5-0618-4935-A933-6CF7B2CC92B0}" type="presParOf" srcId="{B1D998EC-1F67-49F1-82F3-8434B9E13D0B}" destId="{24D71A82-6815-47F3-B038-FD31B6E87CE8}" srcOrd="20" destOrd="0" presId="urn:microsoft.com/office/officeart/2005/8/layout/default"/>
    <dgm:cxn modelId="{6763DF13-BEAB-48AC-BEE4-4D9777A435E9}" type="presParOf" srcId="{B1D998EC-1F67-49F1-82F3-8434B9E13D0B}" destId="{67147B6C-7FE4-4539-B0FB-77B0A58C80B3}" srcOrd="21" destOrd="0" presId="urn:microsoft.com/office/officeart/2005/8/layout/default"/>
    <dgm:cxn modelId="{4EB9652C-DBE7-4F28-8FFC-32D10CED55A6}" type="presParOf" srcId="{B1D998EC-1F67-49F1-82F3-8434B9E13D0B}" destId="{8AB8912A-FF34-46FE-826B-7F81E79510BD}" srcOrd="22" destOrd="0" presId="urn:microsoft.com/office/officeart/2005/8/layout/default"/>
    <dgm:cxn modelId="{E1962913-B7B6-41EE-B382-D24B9E05D2C8}" type="presParOf" srcId="{B1D998EC-1F67-49F1-82F3-8434B9E13D0B}" destId="{0AF9281D-1309-4A64-B589-604D49B8C6AF}" srcOrd="23" destOrd="0" presId="urn:microsoft.com/office/officeart/2005/8/layout/default"/>
    <dgm:cxn modelId="{3451C7D2-7AE5-42D3-AF3D-2630C73733BD}" type="presParOf" srcId="{B1D998EC-1F67-49F1-82F3-8434B9E13D0B}" destId="{F48A2F6B-29D4-41D5-8A8A-EABDC41FF749}" srcOrd="24" destOrd="0" presId="urn:microsoft.com/office/officeart/2005/8/layout/default"/>
    <dgm:cxn modelId="{324B726D-1F23-4DC3-A821-235C4D18D141}" type="presParOf" srcId="{B1D998EC-1F67-49F1-82F3-8434B9E13D0B}" destId="{C295AD9F-CBCE-4AD6-9463-CD4061AB3002}" srcOrd="25" destOrd="0" presId="urn:microsoft.com/office/officeart/2005/8/layout/default"/>
    <dgm:cxn modelId="{E5C45DA2-B913-47B8-A15E-0EE05636F1A8}" type="presParOf" srcId="{B1D998EC-1F67-49F1-82F3-8434B9E13D0B}" destId="{64EC0DE7-C308-4604-A4B2-D49F3D6A3199}" srcOrd="26" destOrd="0" presId="urn:microsoft.com/office/officeart/2005/8/layout/default"/>
    <dgm:cxn modelId="{04C2467D-FD6F-4C86-9310-29983FA5EB68}" type="presParOf" srcId="{B1D998EC-1F67-49F1-82F3-8434B9E13D0B}" destId="{E4A54360-2F0C-40FE-A42F-049C3267CD74}" srcOrd="27" destOrd="0" presId="urn:microsoft.com/office/officeart/2005/8/layout/default"/>
    <dgm:cxn modelId="{4961CDE4-E1BC-4B74-8B6C-51DC938AD981}" type="presParOf" srcId="{B1D998EC-1F67-49F1-82F3-8434B9E13D0B}" destId="{019C2314-3FC9-4C75-8109-1A5765ABBC0B}" srcOrd="28" destOrd="0" presId="urn:microsoft.com/office/officeart/2005/8/layout/default"/>
    <dgm:cxn modelId="{615FA0F1-785A-41B9-85BF-A03B3CA562F8}" type="presParOf" srcId="{B1D998EC-1F67-49F1-82F3-8434B9E13D0B}" destId="{66CAF5A8-431B-4ED2-A637-D9983D949AF2}" srcOrd="29" destOrd="0" presId="urn:microsoft.com/office/officeart/2005/8/layout/default"/>
    <dgm:cxn modelId="{ABFA88E1-1243-445D-97F3-2B63858DED61}" type="presParOf" srcId="{B1D998EC-1F67-49F1-82F3-8434B9E13D0B}" destId="{24C5D0C3-DD4B-41A6-8B2F-764C1FEE8A3E}" srcOrd="30" destOrd="0" presId="urn:microsoft.com/office/officeart/2005/8/layout/default"/>
    <dgm:cxn modelId="{877DB21C-70CA-4563-981A-3FF63292EEF7}" type="presParOf" srcId="{B1D998EC-1F67-49F1-82F3-8434B9E13D0B}" destId="{41985011-414D-49FF-AA09-B56A970D404D}" srcOrd="31" destOrd="0" presId="urn:microsoft.com/office/officeart/2005/8/layout/default"/>
    <dgm:cxn modelId="{A831B60F-C60C-4FD8-9375-0440C9C500E8}" type="presParOf" srcId="{B1D998EC-1F67-49F1-82F3-8434B9E13D0B}" destId="{73460835-0C78-4056-A74C-BA4419A38D5B}" srcOrd="32" destOrd="0" presId="urn:microsoft.com/office/officeart/2005/8/layout/default"/>
    <dgm:cxn modelId="{AACDABE5-A65E-4232-9787-ABDD83DF9861}" type="presParOf" srcId="{B1D998EC-1F67-49F1-82F3-8434B9E13D0B}" destId="{14DDDBD5-F1B9-4E04-A6D6-2F1A723BB7E8}" srcOrd="33" destOrd="0" presId="urn:microsoft.com/office/officeart/2005/8/layout/default"/>
    <dgm:cxn modelId="{9F550E36-F427-4F6C-8838-112A3D14E046}" type="presParOf" srcId="{B1D998EC-1F67-49F1-82F3-8434B9E13D0B}" destId="{25AF3AC9-A0E5-4046-A798-1444F92A84C9}" srcOrd="34" destOrd="0" presId="urn:microsoft.com/office/officeart/2005/8/layout/default"/>
    <dgm:cxn modelId="{36F6F0A0-FCF5-4DA4-9803-07A7A5FA7BE8}" type="presParOf" srcId="{B1D998EC-1F67-49F1-82F3-8434B9E13D0B}" destId="{5B520AE0-41AA-4C3F-A20D-0515AB86EF10}" srcOrd="35" destOrd="0" presId="urn:microsoft.com/office/officeart/2005/8/layout/default"/>
    <dgm:cxn modelId="{B3B3B5FF-93E3-46CD-9477-9D6AD1FB907F}" type="presParOf" srcId="{B1D998EC-1F67-49F1-82F3-8434B9E13D0B}" destId="{1132FE5C-0345-40B7-8DD7-EDC45ED86199}" srcOrd="36" destOrd="0" presId="urn:microsoft.com/office/officeart/2005/8/layout/default"/>
    <dgm:cxn modelId="{220C67BE-E521-48D1-B917-74D62689EE60}" type="presParOf" srcId="{B1D998EC-1F67-49F1-82F3-8434B9E13D0B}" destId="{14E64169-0E64-4A88-9144-601E02228A19}" srcOrd="37" destOrd="0" presId="urn:microsoft.com/office/officeart/2005/8/layout/default"/>
    <dgm:cxn modelId="{B7B15BE9-4E51-4ED5-926E-084033CD11D3}" type="presParOf" srcId="{B1D998EC-1F67-49F1-82F3-8434B9E13D0B}" destId="{E3CA3CA3-0779-40CA-9BC0-C4B6BC5460F5}" srcOrd="38" destOrd="0" presId="urn:microsoft.com/office/officeart/2005/8/layout/default"/>
    <dgm:cxn modelId="{934D3180-EC77-4736-9D4F-B0B56298E87B}" type="presParOf" srcId="{B1D998EC-1F67-49F1-82F3-8434B9E13D0B}" destId="{0444E9E5-B334-4293-B286-AC51A5AA9E4B}" srcOrd="39" destOrd="0" presId="urn:microsoft.com/office/officeart/2005/8/layout/default"/>
    <dgm:cxn modelId="{B041C972-83F3-4933-BE97-0A7A79B5D91F}" type="presParOf" srcId="{B1D998EC-1F67-49F1-82F3-8434B9E13D0B}" destId="{A7E3C491-7440-4C7A-9B14-932AD793C12E}" srcOrd="4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7591-8FE3-4AA3-9E9E-0FD5CA4A3BCE}">
      <dsp:nvSpPr>
        <dsp:cNvPr id="0" name=""/>
        <dsp:cNvSpPr/>
      </dsp:nvSpPr>
      <dsp:spPr>
        <a:xfrm>
          <a:off x="83742"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Discuss, apply, and transfer knowledge across different situations and contexts</a:t>
          </a:r>
          <a:endParaRPr lang="en-AU" sz="2600" kern="1200">
            <a:latin typeface="Roboto" panose="02000000000000000000" pitchFamily="2" charset="0"/>
            <a:ea typeface="Roboto" panose="02000000000000000000" pitchFamily="2" charset="0"/>
          </a:endParaRPr>
        </a:p>
      </dsp:txBody>
      <dsp:txXfrm>
        <a:off x="138669" y="57667"/>
        <a:ext cx="3030450" cy="2289244"/>
      </dsp:txXfrm>
    </dsp:sp>
    <dsp:sp modelId="{B5E2F431-D55D-4109-929D-4900E35BDC5F}">
      <dsp:nvSpPr>
        <dsp:cNvPr id="0" name=""/>
        <dsp:cNvSpPr/>
      </dsp:nvSpPr>
      <dsp:spPr>
        <a:xfrm>
          <a:off x="83742"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Deep         learning</a:t>
          </a:r>
          <a:endParaRPr lang="en-AU" sz="2400" kern="1200">
            <a:latin typeface="Roboto" panose="02000000000000000000" pitchFamily="2" charset="0"/>
            <a:ea typeface="Roboto" panose="02000000000000000000" pitchFamily="2" charset="0"/>
          </a:endParaRPr>
        </a:p>
      </dsp:txBody>
      <dsp:txXfrm>
        <a:off x="83742" y="2346911"/>
        <a:ext cx="2211482" cy="1007993"/>
      </dsp:txXfrm>
    </dsp:sp>
    <dsp:sp modelId="{86657395-96FE-4D62-8DBD-8F86C6BCEF03}">
      <dsp:nvSpPr>
        <dsp:cNvPr id="0" name=""/>
        <dsp:cNvSpPr/>
      </dsp:nvSpPr>
      <dsp:spPr>
        <a:xfrm>
          <a:off x="2384058" y="2507022"/>
          <a:ext cx="1099106" cy="1099106"/>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96A329-4658-4D49-84FF-268B1390A828}">
      <dsp:nvSpPr>
        <dsp:cNvPr id="0" name=""/>
        <dsp:cNvSpPr/>
      </dsp:nvSpPr>
      <dsp:spPr>
        <a:xfrm>
          <a:off x="3755461" y="2740"/>
          <a:ext cx="3140304" cy="234417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a:latin typeface="Roboto" panose="02000000000000000000" pitchFamily="2" charset="0"/>
              <a:ea typeface="Roboto" panose="02000000000000000000" pitchFamily="2" charset="0"/>
            </a:rPr>
            <a:t>   Real-life or real-world contexts, knowledge gained can be applied to solve real-world problems</a:t>
          </a:r>
          <a:endParaRPr lang="en-AU" sz="2600" kern="1200">
            <a:latin typeface="Roboto" panose="02000000000000000000" pitchFamily="2" charset="0"/>
            <a:ea typeface="Roboto" panose="02000000000000000000" pitchFamily="2" charset="0"/>
          </a:endParaRPr>
        </a:p>
      </dsp:txBody>
      <dsp:txXfrm>
        <a:off x="3810388" y="57667"/>
        <a:ext cx="3030450" cy="2289244"/>
      </dsp:txXfrm>
    </dsp:sp>
    <dsp:sp modelId="{921B1F19-B2C4-4E37-8A78-C330A5A7036F}">
      <dsp:nvSpPr>
        <dsp:cNvPr id="0" name=""/>
        <dsp:cNvSpPr/>
      </dsp:nvSpPr>
      <dsp:spPr>
        <a:xfrm>
          <a:off x="3755461" y="2346911"/>
          <a:ext cx="3140304" cy="1007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Roboto" panose="02000000000000000000" pitchFamily="2" charset="0"/>
              <a:ea typeface="Roboto" panose="02000000000000000000" pitchFamily="2" charset="0"/>
            </a:rPr>
            <a:t>Authentic learning</a:t>
          </a:r>
          <a:endParaRPr lang="en-AU" sz="2400" kern="1200">
            <a:latin typeface="Roboto" panose="02000000000000000000" pitchFamily="2" charset="0"/>
            <a:ea typeface="Roboto" panose="02000000000000000000" pitchFamily="2" charset="0"/>
          </a:endParaRPr>
        </a:p>
      </dsp:txBody>
      <dsp:txXfrm>
        <a:off x="3755461" y="2346911"/>
        <a:ext cx="2211482" cy="1007993"/>
      </dsp:txXfrm>
    </dsp:sp>
    <dsp:sp modelId="{D43BC3DB-079A-4DAF-8D2C-2D6F43FAED12}">
      <dsp:nvSpPr>
        <dsp:cNvPr id="0" name=""/>
        <dsp:cNvSpPr/>
      </dsp:nvSpPr>
      <dsp:spPr>
        <a:xfrm>
          <a:off x="6055778" y="2507022"/>
          <a:ext cx="1099106" cy="1099106"/>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3431-77A6-4533-B351-273FEDF0F143}">
      <dsp:nvSpPr>
        <dsp:cNvPr id="0" name=""/>
        <dsp:cNvSpPr/>
      </dsp:nvSpPr>
      <dsp:spPr>
        <a:xfrm>
          <a:off x="2789449" y="468784"/>
          <a:ext cx="2507148" cy="250714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Extend the focus on </a:t>
          </a:r>
          <a:r>
            <a:rPr lang="en-US" sz="1800" b="1" kern="1200">
              <a:solidFill>
                <a:schemeClr val="tx1"/>
              </a:solidFill>
              <a:latin typeface="Roboto" panose="02000000000000000000" pitchFamily="2" charset="0"/>
              <a:ea typeface="Roboto" panose="02000000000000000000" pitchFamily="2" charset="0"/>
            </a:rPr>
            <a:t>meaningful content </a:t>
          </a:r>
          <a:r>
            <a:rPr lang="en-US" sz="1800" b="0" kern="1200">
              <a:solidFill>
                <a:schemeClr val="tx1"/>
              </a:solidFill>
              <a:latin typeface="Roboto" panose="02000000000000000000" pitchFamily="2" charset="0"/>
              <a:ea typeface="Roboto" panose="02000000000000000000" pitchFamily="2" charset="0"/>
            </a:rPr>
            <a:t>while maintaining the deep richness of the subject area.</a:t>
          </a:r>
          <a:endParaRPr lang="en-AU" sz="1800" kern="1200">
            <a:solidFill>
              <a:schemeClr val="tx1"/>
            </a:solidFill>
            <a:latin typeface="Roboto" panose="02000000000000000000" pitchFamily="2" charset="0"/>
            <a:ea typeface="Roboto" panose="02000000000000000000" pitchFamily="2" charset="0"/>
          </a:endParaRPr>
        </a:p>
      </dsp:txBody>
      <dsp:txXfrm>
        <a:off x="3156612" y="835947"/>
        <a:ext cx="1772822" cy="1772822"/>
      </dsp:txXfrm>
    </dsp:sp>
    <dsp:sp modelId="{0BFF6CCA-D404-46A6-BB74-75BAB6F49AC3}">
      <dsp:nvSpPr>
        <dsp:cNvPr id="0" name=""/>
        <dsp:cNvSpPr/>
      </dsp:nvSpPr>
      <dsp:spPr>
        <a:xfrm rot="3360961">
          <a:off x="4748980" y="2685593"/>
          <a:ext cx="457121" cy="84616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4779221" y="2797969"/>
        <a:ext cx="319985" cy="507698"/>
      </dsp:txXfrm>
    </dsp:sp>
    <dsp:sp modelId="{15E91E09-FB3A-4324-864E-2AD2B56815AA}">
      <dsp:nvSpPr>
        <dsp:cNvPr id="0" name=""/>
        <dsp:cNvSpPr/>
      </dsp:nvSpPr>
      <dsp:spPr>
        <a:xfrm>
          <a:off x="4672947" y="3262870"/>
          <a:ext cx="2507148" cy="2507148"/>
        </a:xfrm>
        <a:prstGeom prst="ellipse">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Strengthen student engagement in </a:t>
          </a:r>
          <a:r>
            <a:rPr lang="en-US" sz="1800" b="1" kern="1200">
              <a:solidFill>
                <a:schemeClr val="tx1"/>
              </a:solidFill>
              <a:latin typeface="Roboto" panose="02000000000000000000" pitchFamily="2" charset="0"/>
              <a:ea typeface="Roboto" panose="02000000000000000000" pitchFamily="2" charset="0"/>
            </a:rPr>
            <a:t>real life learning</a:t>
          </a:r>
          <a:endParaRPr lang="en-AU" sz="1800" kern="1200">
            <a:solidFill>
              <a:schemeClr val="tx1"/>
            </a:solidFill>
            <a:latin typeface="Roboto" panose="02000000000000000000" pitchFamily="2" charset="0"/>
            <a:ea typeface="Roboto" panose="02000000000000000000" pitchFamily="2" charset="0"/>
          </a:endParaRPr>
        </a:p>
      </dsp:txBody>
      <dsp:txXfrm>
        <a:off x="5040110" y="3630033"/>
        <a:ext cx="1772822" cy="1772822"/>
      </dsp:txXfrm>
    </dsp:sp>
    <dsp:sp modelId="{B85AA641-D5B7-46F3-8FB1-F0EF2BA77C22}">
      <dsp:nvSpPr>
        <dsp:cNvPr id="0" name=""/>
        <dsp:cNvSpPr/>
      </dsp:nvSpPr>
      <dsp:spPr>
        <a:xfrm rot="10800000">
          <a:off x="3728061" y="4093363"/>
          <a:ext cx="667719" cy="846162"/>
        </a:xfrm>
        <a:prstGeom prst="rightArrow">
          <a:avLst>
            <a:gd name="adj1" fmla="val 60000"/>
            <a:gd name="adj2" fmla="val 50000"/>
          </a:avLst>
        </a:prstGeom>
        <a:gradFill rotWithShape="0">
          <a:gsLst>
            <a:gs pos="0">
              <a:schemeClr val="accent4">
                <a:hueOff val="52972"/>
                <a:satOff val="0"/>
                <a:lumOff val="5588"/>
                <a:alphaOff val="0"/>
                <a:satMod val="103000"/>
                <a:lumMod val="102000"/>
                <a:tint val="94000"/>
              </a:schemeClr>
            </a:gs>
            <a:gs pos="50000">
              <a:schemeClr val="accent4">
                <a:hueOff val="52972"/>
                <a:satOff val="0"/>
                <a:lumOff val="5588"/>
                <a:alphaOff val="0"/>
                <a:satMod val="110000"/>
                <a:lumMod val="100000"/>
                <a:shade val="100000"/>
              </a:schemeClr>
            </a:gs>
            <a:gs pos="100000">
              <a:schemeClr val="accent4">
                <a:hueOff val="52972"/>
                <a:satOff val="0"/>
                <a:lumOff val="558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rot="10800000">
        <a:off x="3928377" y="4262595"/>
        <a:ext cx="467403" cy="507698"/>
      </dsp:txXfrm>
    </dsp:sp>
    <dsp:sp modelId="{B8564278-BC8E-4909-ACCA-EF100075237D}">
      <dsp:nvSpPr>
        <dsp:cNvPr id="0" name=""/>
        <dsp:cNvSpPr/>
      </dsp:nvSpPr>
      <dsp:spPr>
        <a:xfrm>
          <a:off x="905950" y="3262870"/>
          <a:ext cx="2507148" cy="2507148"/>
        </a:xfrm>
        <a:prstGeom prst="ellipse">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Create </a:t>
          </a:r>
          <a:r>
            <a:rPr lang="en-US" sz="1800" b="1" kern="1200">
              <a:solidFill>
                <a:schemeClr val="tx1"/>
              </a:solidFill>
              <a:latin typeface="Roboto" panose="02000000000000000000" pitchFamily="2" charset="0"/>
              <a:ea typeface="Roboto" panose="02000000000000000000" pitchFamily="2" charset="0"/>
            </a:rPr>
            <a:t>space </a:t>
          </a:r>
          <a:r>
            <a:rPr lang="en-US" sz="1800" b="0" kern="1200">
              <a:solidFill>
                <a:schemeClr val="tx1"/>
              </a:solidFill>
              <a:latin typeface="Roboto" panose="02000000000000000000" pitchFamily="2" charset="0"/>
              <a:ea typeface="Roboto" panose="02000000000000000000" pitchFamily="2" charset="0"/>
            </a:rPr>
            <a:t>for deep authentic learning </a:t>
          </a:r>
          <a:endParaRPr lang="en-AU" sz="1800" kern="1200">
            <a:solidFill>
              <a:schemeClr val="tx1"/>
            </a:solidFill>
            <a:latin typeface="Roboto" panose="02000000000000000000" pitchFamily="2" charset="0"/>
            <a:ea typeface="Roboto" panose="02000000000000000000" pitchFamily="2" charset="0"/>
          </a:endParaRPr>
        </a:p>
      </dsp:txBody>
      <dsp:txXfrm>
        <a:off x="1273113" y="3630033"/>
        <a:ext cx="1772822" cy="1772822"/>
      </dsp:txXfrm>
    </dsp:sp>
    <dsp:sp modelId="{2F892B3B-2B88-4ECC-A62B-B219FAFF1EE2}">
      <dsp:nvSpPr>
        <dsp:cNvPr id="0" name=""/>
        <dsp:cNvSpPr/>
      </dsp:nvSpPr>
      <dsp:spPr>
        <a:xfrm rot="18239039">
          <a:off x="2865482" y="2707048"/>
          <a:ext cx="457121" cy="846162"/>
        </a:xfrm>
        <a:prstGeom prst="rightArrow">
          <a:avLst>
            <a:gd name="adj1" fmla="val 60000"/>
            <a:gd name="adj2" fmla="val 50000"/>
          </a:avLst>
        </a:prstGeom>
        <a:gradFill rotWithShape="0">
          <a:gsLst>
            <a:gs pos="0">
              <a:schemeClr val="accent4">
                <a:hueOff val="105945"/>
                <a:satOff val="1"/>
                <a:lumOff val="11176"/>
                <a:alphaOff val="0"/>
                <a:satMod val="103000"/>
                <a:lumMod val="102000"/>
                <a:tint val="94000"/>
              </a:schemeClr>
            </a:gs>
            <a:gs pos="50000">
              <a:schemeClr val="accent4">
                <a:hueOff val="105945"/>
                <a:satOff val="1"/>
                <a:lumOff val="11176"/>
                <a:alphaOff val="0"/>
                <a:satMod val="110000"/>
                <a:lumMod val="100000"/>
                <a:shade val="100000"/>
              </a:schemeClr>
            </a:gs>
            <a:gs pos="100000">
              <a:schemeClr val="accent4">
                <a:hueOff val="105945"/>
                <a:satOff val="1"/>
                <a:lumOff val="111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AU" sz="1500" kern="1200">
            <a:solidFill>
              <a:schemeClr val="tx1"/>
            </a:solidFill>
            <a:latin typeface="Roboto" panose="02000000000000000000" pitchFamily="2" charset="0"/>
            <a:ea typeface="Roboto" panose="02000000000000000000" pitchFamily="2" charset="0"/>
          </a:endParaRPr>
        </a:p>
      </dsp:txBody>
      <dsp:txXfrm>
        <a:off x="2895723" y="2933136"/>
        <a:ext cx="319985" cy="50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D67C-0D44-458C-AE30-9980F6B901E9}">
      <dsp:nvSpPr>
        <dsp:cNvPr id="0" name=""/>
        <dsp:cNvSpPr/>
      </dsp:nvSpPr>
      <dsp:spPr>
        <a:xfrm>
          <a:off x="5304837" y="1052873"/>
          <a:ext cx="3753211" cy="977029"/>
        </a:xfrm>
        <a:custGeom>
          <a:avLst/>
          <a:gdLst/>
          <a:ahLst/>
          <a:cxnLst/>
          <a:rect l="0" t="0" r="0" b="0"/>
          <a:pathLst>
            <a:path>
              <a:moveTo>
                <a:pt x="0" y="0"/>
              </a:moveTo>
              <a:lnTo>
                <a:pt x="0" y="651337"/>
              </a:lnTo>
              <a:lnTo>
                <a:pt x="3753211" y="651337"/>
              </a:lnTo>
              <a:lnTo>
                <a:pt x="3753211"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48722-EDD1-426A-9460-AE37867DC324}">
      <dsp:nvSpPr>
        <dsp:cNvPr id="0" name=""/>
        <dsp:cNvSpPr/>
      </dsp:nvSpPr>
      <dsp:spPr>
        <a:xfrm>
          <a:off x="5259117" y="1052873"/>
          <a:ext cx="91440" cy="977029"/>
        </a:xfrm>
        <a:custGeom>
          <a:avLst/>
          <a:gdLst/>
          <a:ahLst/>
          <a:cxnLst/>
          <a:rect l="0" t="0" r="0" b="0"/>
          <a:pathLst>
            <a:path>
              <a:moveTo>
                <a:pt x="45720" y="0"/>
              </a:moveTo>
              <a:lnTo>
                <a:pt x="4572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1E3CC-8D9E-43F6-AB20-49E88EBCD0C5}">
      <dsp:nvSpPr>
        <dsp:cNvPr id="0" name=""/>
        <dsp:cNvSpPr/>
      </dsp:nvSpPr>
      <dsp:spPr>
        <a:xfrm>
          <a:off x="1551626" y="1052873"/>
          <a:ext cx="3753211" cy="977029"/>
        </a:xfrm>
        <a:custGeom>
          <a:avLst/>
          <a:gdLst/>
          <a:ahLst/>
          <a:cxnLst/>
          <a:rect l="0" t="0" r="0" b="0"/>
          <a:pathLst>
            <a:path>
              <a:moveTo>
                <a:pt x="3753211" y="0"/>
              </a:moveTo>
              <a:lnTo>
                <a:pt x="3753211" y="651337"/>
              </a:lnTo>
              <a:lnTo>
                <a:pt x="0" y="651337"/>
              </a:lnTo>
              <a:lnTo>
                <a:pt x="0" y="97702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B9B1FD-36F3-419D-ACF5-812DCD9F9906}">
      <dsp:nvSpPr>
        <dsp:cNvPr id="0" name=""/>
        <dsp:cNvSpPr/>
      </dsp:nvSpPr>
      <dsp:spPr>
        <a:xfrm>
          <a:off x="3753923" y="149186"/>
          <a:ext cx="3101827" cy="903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bg1"/>
              </a:solidFill>
              <a:latin typeface="Roboto Medium" panose="02000000000000000000" pitchFamily="2" charset="0"/>
              <a:ea typeface="Roboto Medium" panose="02000000000000000000" pitchFamily="2" charset="0"/>
            </a:rPr>
            <a:t>Self-Regulation</a:t>
          </a:r>
        </a:p>
      </dsp:txBody>
      <dsp:txXfrm>
        <a:off x="3798037" y="193300"/>
        <a:ext cx="3013599" cy="815458"/>
      </dsp:txXfrm>
    </dsp:sp>
    <dsp:sp modelId="{9828B1A8-5CBF-4595-8D52-A1A1DDA4A52E}">
      <dsp:nvSpPr>
        <dsp:cNvPr id="0" name=""/>
        <dsp:cNvSpPr/>
      </dsp:nvSpPr>
      <dsp:spPr>
        <a:xfrm>
          <a:off x="712"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rPr>
            <a:t>Cognition:</a:t>
          </a:r>
          <a:r>
            <a:rPr lang="en-US" sz="800" b="0" kern="1200">
              <a:solidFill>
                <a:schemeClr val="tx1"/>
              </a:solidFill>
              <a:latin typeface="Roboto Medium" panose="02000000000000000000" pitchFamily="2" charset="0"/>
              <a:ea typeface="Roboto Medium" panose="02000000000000000000" pitchFamily="2" charset="0"/>
            </a:rPr>
            <a:t> </a:t>
          </a:r>
          <a:br>
            <a:rPr lang="en-US" sz="8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performance strategies, rehearsal and decisions</a:t>
          </a:r>
        </a:p>
      </dsp:txBody>
      <dsp:txXfrm>
        <a:off x="110223" y="2139413"/>
        <a:ext cx="2882805" cy="2024312"/>
      </dsp:txXfrm>
    </dsp:sp>
    <dsp:sp modelId="{563DF1E8-C8D1-4A00-8A6F-AB297AEBB1A0}">
      <dsp:nvSpPr>
        <dsp:cNvPr id="0" name=""/>
        <dsp:cNvSpPr/>
      </dsp:nvSpPr>
      <dsp:spPr>
        <a:xfrm>
          <a:off x="3753923" y="2029902"/>
          <a:ext cx="3101827" cy="2243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Metacognition: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Strategies to control and regulate cognition, the reason </a:t>
          </a:r>
          <a:r>
            <a:rPr lang="en-US" sz="2400" b="1" kern="1200">
              <a:solidFill>
                <a:schemeClr val="tx1"/>
              </a:solidFill>
              <a:latin typeface="Roboto Light" panose="02000000000000000000" pitchFamily="2" charset="0"/>
              <a:ea typeface="Roboto Light" panose="02000000000000000000" pitchFamily="2" charset="0"/>
            </a:rPr>
            <a:t>why</a:t>
          </a:r>
          <a:r>
            <a:rPr lang="en-US" sz="2400" b="0" kern="1200">
              <a:solidFill>
                <a:schemeClr val="tx1"/>
              </a:solidFill>
              <a:latin typeface="Roboto Light" panose="02000000000000000000" pitchFamily="2" charset="0"/>
              <a:ea typeface="Roboto Light" panose="02000000000000000000" pitchFamily="2" charset="0"/>
            </a:rPr>
            <a:t> we do an action</a:t>
          </a:r>
          <a:endParaRPr lang="en-US" sz="2400" kern="1200">
            <a:solidFill>
              <a:schemeClr val="tx1"/>
            </a:solidFill>
            <a:latin typeface="Roboto Light" panose="02000000000000000000" pitchFamily="2" charset="0"/>
            <a:ea typeface="Roboto Light" panose="02000000000000000000" pitchFamily="2" charset="0"/>
          </a:endParaRPr>
        </a:p>
      </dsp:txBody>
      <dsp:txXfrm>
        <a:off x="3863434" y="2139413"/>
        <a:ext cx="2882805" cy="2024312"/>
      </dsp:txXfrm>
    </dsp:sp>
    <dsp:sp modelId="{9C522F9C-5DE8-40A1-9B7D-2B388F39E94C}">
      <dsp:nvSpPr>
        <dsp:cNvPr id="0" name=""/>
        <dsp:cNvSpPr/>
      </dsp:nvSpPr>
      <dsp:spPr>
        <a:xfrm>
          <a:off x="7507135" y="2029902"/>
          <a:ext cx="3101827" cy="2180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schemeClr val="tx1"/>
              </a:solidFill>
              <a:latin typeface="Roboto Medium" panose="02000000000000000000" pitchFamily="2" charset="0"/>
              <a:ea typeface="Roboto Medium" panose="02000000000000000000" pitchFamily="2" charset="0"/>
              <a:cs typeface="+mn-cs"/>
            </a:rPr>
            <a:t>Motivation:</a:t>
          </a:r>
          <a:br>
            <a:rPr lang="en-US" sz="2900" kern="1200">
              <a:solidFill>
                <a:schemeClr val="tx1"/>
              </a:solidFill>
              <a:latin typeface="Calibri"/>
            </a:rPr>
          </a:br>
          <a:r>
            <a:rPr lang="en-US" sz="2400" kern="1200">
              <a:solidFill>
                <a:schemeClr val="tx1"/>
              </a:solidFill>
              <a:latin typeface="Roboto Light" panose="02000000000000000000" pitchFamily="2" charset="0"/>
              <a:ea typeface="Roboto Light" panose="02000000000000000000" pitchFamily="2" charset="0"/>
            </a:rPr>
            <a:t>Task related beliefs, interest and emotional reaction/ behaviours</a:t>
          </a:r>
        </a:p>
      </dsp:txBody>
      <dsp:txXfrm>
        <a:off x="7613576" y="2136343"/>
        <a:ext cx="2888945" cy="1967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B955-F44D-4DBE-BBE3-2CEEA71CB98E}">
      <dsp:nvSpPr>
        <dsp:cNvPr id="0" name=""/>
        <dsp:cNvSpPr/>
      </dsp:nvSpPr>
      <dsp:spPr>
        <a:xfrm>
          <a:off x="1267"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Adapting</a:t>
          </a:r>
        </a:p>
      </dsp:txBody>
      <dsp:txXfrm>
        <a:off x="1267" y="476233"/>
        <a:ext cx="1596493" cy="957896"/>
      </dsp:txXfrm>
    </dsp:sp>
    <dsp:sp modelId="{DC235AFA-E188-4E56-A249-F679E190F2C8}">
      <dsp:nvSpPr>
        <dsp:cNvPr id="0" name=""/>
        <dsp:cNvSpPr/>
      </dsp:nvSpPr>
      <dsp:spPr>
        <a:xfrm>
          <a:off x="1757410"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considerate and caring</a:t>
          </a:r>
        </a:p>
      </dsp:txBody>
      <dsp:txXfrm>
        <a:off x="1757410" y="476233"/>
        <a:ext cx="1596493" cy="957896"/>
      </dsp:txXfrm>
    </dsp:sp>
    <dsp:sp modelId="{8B80B0BA-040A-421D-9F05-5AEE2CDBE176}">
      <dsp:nvSpPr>
        <dsp:cNvPr id="0" name=""/>
        <dsp:cNvSpPr/>
      </dsp:nvSpPr>
      <dsp:spPr>
        <a:xfrm>
          <a:off x="3513553"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creative</a:t>
          </a:r>
        </a:p>
      </dsp:txBody>
      <dsp:txXfrm>
        <a:off x="3513553" y="476233"/>
        <a:ext cx="1596493" cy="957896"/>
      </dsp:txXfrm>
    </dsp:sp>
    <dsp:sp modelId="{91793D25-1348-4F5D-A708-1D2E13CE3535}">
      <dsp:nvSpPr>
        <dsp:cNvPr id="0" name=""/>
        <dsp:cNvSpPr/>
      </dsp:nvSpPr>
      <dsp:spPr>
        <a:xfrm>
          <a:off x="5269696"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Being curious</a:t>
          </a:r>
          <a:endParaRPr lang="en-AU" sz="1600" kern="1200">
            <a:latin typeface="Roboto" panose="02000000000000000000" pitchFamily="2" charset="0"/>
            <a:ea typeface="Roboto" panose="02000000000000000000" pitchFamily="2" charset="0"/>
          </a:endParaRPr>
        </a:p>
      </dsp:txBody>
      <dsp:txXfrm>
        <a:off x="5269696" y="476233"/>
        <a:ext cx="1596493" cy="957896"/>
      </dsp:txXfrm>
    </dsp:sp>
    <dsp:sp modelId="{E5BF0209-79FE-43EF-B82E-DAFABEE27F91}">
      <dsp:nvSpPr>
        <dsp:cNvPr id="0" name=""/>
        <dsp:cNvSpPr/>
      </dsp:nvSpPr>
      <dsp:spPr>
        <a:xfrm>
          <a:off x="7025839"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organised</a:t>
          </a:r>
        </a:p>
      </dsp:txBody>
      <dsp:txXfrm>
        <a:off x="7025839" y="476233"/>
        <a:ext cx="1596493" cy="957896"/>
      </dsp:txXfrm>
    </dsp:sp>
    <dsp:sp modelId="{7454E399-28D2-48D0-990D-657C75AFE393}">
      <dsp:nvSpPr>
        <dsp:cNvPr id="0" name=""/>
        <dsp:cNvSpPr/>
      </dsp:nvSpPr>
      <dsp:spPr>
        <a:xfrm>
          <a:off x="8781983" y="476233"/>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Being reflective</a:t>
          </a:r>
        </a:p>
      </dsp:txBody>
      <dsp:txXfrm>
        <a:off x="8781983" y="476233"/>
        <a:ext cx="1596493" cy="957896"/>
      </dsp:txXfrm>
    </dsp:sp>
    <dsp:sp modelId="{4BD11639-7969-4D02-A634-3939CB12D759}">
      <dsp:nvSpPr>
        <dsp:cNvPr id="0" name=""/>
        <dsp:cNvSpPr/>
      </dsp:nvSpPr>
      <dsp:spPr>
        <a:xfrm>
          <a:off x="1267"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Being responsible</a:t>
          </a:r>
          <a:endParaRPr lang="en-AU" sz="1600" kern="1200">
            <a:latin typeface="Roboto" panose="02000000000000000000" pitchFamily="2" charset="0"/>
            <a:ea typeface="Roboto" panose="02000000000000000000" pitchFamily="2" charset="0"/>
          </a:endParaRPr>
        </a:p>
      </dsp:txBody>
      <dsp:txXfrm>
        <a:off x="1267" y="1593779"/>
        <a:ext cx="1596493" cy="957896"/>
      </dsp:txXfrm>
    </dsp:sp>
    <dsp:sp modelId="{DDD44F87-4F34-49BF-AE8C-443B015704A9}">
      <dsp:nvSpPr>
        <dsp:cNvPr id="0" name=""/>
        <dsp:cNvSpPr/>
      </dsp:nvSpPr>
      <dsp:spPr>
        <a:xfrm>
          <a:off x="1757410"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Comprehending</a:t>
          </a:r>
          <a:endParaRPr lang="en-AU" sz="1600" kern="1200">
            <a:latin typeface="Roboto" panose="02000000000000000000" pitchFamily="2" charset="0"/>
            <a:ea typeface="Roboto" panose="02000000000000000000" pitchFamily="2" charset="0"/>
          </a:endParaRPr>
        </a:p>
      </dsp:txBody>
      <dsp:txXfrm>
        <a:off x="1757410" y="1593779"/>
        <a:ext cx="1596493" cy="957896"/>
      </dsp:txXfrm>
    </dsp:sp>
    <dsp:sp modelId="{8A996423-AAE2-47A1-B4F0-E57DE2A505B5}">
      <dsp:nvSpPr>
        <dsp:cNvPr id="0" name=""/>
        <dsp:cNvSpPr/>
      </dsp:nvSpPr>
      <dsp:spPr>
        <a:xfrm>
          <a:off x="3513553"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initiative</a:t>
          </a:r>
        </a:p>
      </dsp:txBody>
      <dsp:txXfrm>
        <a:off x="3513553" y="1593779"/>
        <a:ext cx="1596493" cy="957896"/>
      </dsp:txXfrm>
    </dsp:sp>
    <dsp:sp modelId="{C7C32D43-49E4-4C65-89B8-E8C350D7C789}">
      <dsp:nvSpPr>
        <dsp:cNvPr id="0" name=""/>
        <dsp:cNvSpPr/>
      </dsp:nvSpPr>
      <dsp:spPr>
        <a:xfrm>
          <a:off x="5269696"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perseverance</a:t>
          </a:r>
        </a:p>
      </dsp:txBody>
      <dsp:txXfrm>
        <a:off x="5269696" y="1593779"/>
        <a:ext cx="1596493" cy="957896"/>
      </dsp:txXfrm>
    </dsp:sp>
    <dsp:sp modelId="{24D71A82-6815-47F3-B038-FD31B6E87CE8}">
      <dsp:nvSpPr>
        <dsp:cNvPr id="0" name=""/>
        <dsp:cNvSpPr/>
      </dsp:nvSpPr>
      <dsp:spPr>
        <a:xfrm>
          <a:off x="7025839"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Demonstrating respect</a:t>
          </a:r>
        </a:p>
      </dsp:txBody>
      <dsp:txXfrm>
        <a:off x="7025839" y="1593779"/>
        <a:ext cx="1596493" cy="957896"/>
      </dsp:txXfrm>
    </dsp:sp>
    <dsp:sp modelId="{8AB8912A-FF34-46FE-826B-7F81E79510BD}">
      <dsp:nvSpPr>
        <dsp:cNvPr id="0" name=""/>
        <dsp:cNvSpPr/>
      </dsp:nvSpPr>
      <dsp:spPr>
        <a:xfrm>
          <a:off x="8781983" y="1593779"/>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Developing informed opinions</a:t>
          </a:r>
        </a:p>
      </dsp:txBody>
      <dsp:txXfrm>
        <a:off x="8781983" y="1593779"/>
        <a:ext cx="1596493" cy="957896"/>
      </dsp:txXfrm>
    </dsp:sp>
    <dsp:sp modelId="{F48A2F6B-29D4-41D5-8A8A-EABDC41FF749}">
      <dsp:nvSpPr>
        <dsp:cNvPr id="0" name=""/>
        <dsp:cNvSpPr/>
      </dsp:nvSpPr>
      <dsp:spPr>
        <a:xfrm>
          <a:off x="1267"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Embracing diversity</a:t>
          </a:r>
        </a:p>
      </dsp:txBody>
      <dsp:txXfrm>
        <a:off x="1267" y="2711324"/>
        <a:ext cx="1596493" cy="957896"/>
      </dsp:txXfrm>
    </dsp:sp>
    <dsp:sp modelId="{64EC0DE7-C308-4604-A4B2-D49F3D6A3199}">
      <dsp:nvSpPr>
        <dsp:cNvPr id="0" name=""/>
        <dsp:cNvSpPr/>
      </dsp:nvSpPr>
      <dsp:spPr>
        <a:xfrm>
          <a:off x="1757410"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Engaging in dialogue</a:t>
          </a:r>
          <a:endParaRPr lang="en-AU" sz="1600" kern="1200">
            <a:latin typeface="Roboto" panose="02000000000000000000" pitchFamily="2" charset="0"/>
            <a:ea typeface="Roboto" panose="02000000000000000000" pitchFamily="2" charset="0"/>
          </a:endParaRPr>
        </a:p>
      </dsp:txBody>
      <dsp:txXfrm>
        <a:off x="1757410" y="2711324"/>
        <a:ext cx="1596493" cy="957896"/>
      </dsp:txXfrm>
    </dsp:sp>
    <dsp:sp modelId="{019C2314-3FC9-4C75-8109-1A5765ABBC0B}">
      <dsp:nvSpPr>
        <dsp:cNvPr id="0" name=""/>
        <dsp:cNvSpPr/>
      </dsp:nvSpPr>
      <dsp:spPr>
        <a:xfrm>
          <a:off x="3513553"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Engaging with feedback</a:t>
          </a:r>
          <a:endParaRPr lang="en-AU" sz="1600" kern="1200">
            <a:latin typeface="Roboto" panose="02000000000000000000" pitchFamily="2" charset="0"/>
            <a:ea typeface="Roboto" panose="02000000000000000000" pitchFamily="2" charset="0"/>
          </a:endParaRPr>
        </a:p>
      </dsp:txBody>
      <dsp:txXfrm>
        <a:off x="3513553" y="2711324"/>
        <a:ext cx="1596493" cy="957896"/>
      </dsp:txXfrm>
    </dsp:sp>
    <dsp:sp modelId="{24C5D0C3-DD4B-41A6-8B2F-764C1FEE8A3E}">
      <dsp:nvSpPr>
        <dsp:cNvPr id="0" name=""/>
        <dsp:cNvSpPr/>
      </dsp:nvSpPr>
      <dsp:spPr>
        <a:xfrm>
          <a:off x="5269696"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Forming relationships</a:t>
          </a:r>
        </a:p>
      </dsp:txBody>
      <dsp:txXfrm>
        <a:off x="5269696" y="2711324"/>
        <a:ext cx="1596493" cy="957896"/>
      </dsp:txXfrm>
    </dsp:sp>
    <dsp:sp modelId="{73460835-0C78-4056-A74C-BA4419A38D5B}">
      <dsp:nvSpPr>
        <dsp:cNvPr id="0" name=""/>
        <dsp:cNvSpPr/>
      </dsp:nvSpPr>
      <dsp:spPr>
        <a:xfrm>
          <a:off x="7025839"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Inquiring</a:t>
          </a:r>
        </a:p>
      </dsp:txBody>
      <dsp:txXfrm>
        <a:off x="7025839" y="2711324"/>
        <a:ext cx="1596493" cy="957896"/>
      </dsp:txXfrm>
    </dsp:sp>
    <dsp:sp modelId="{25AF3AC9-A0E5-4046-A798-1444F92A84C9}">
      <dsp:nvSpPr>
        <dsp:cNvPr id="0" name=""/>
        <dsp:cNvSpPr/>
      </dsp:nvSpPr>
      <dsp:spPr>
        <a:xfrm>
          <a:off x="8781983" y="2711324"/>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Making contributions</a:t>
          </a:r>
        </a:p>
      </dsp:txBody>
      <dsp:txXfrm>
        <a:off x="8781983" y="2711324"/>
        <a:ext cx="1596493" cy="957896"/>
      </dsp:txXfrm>
    </dsp:sp>
    <dsp:sp modelId="{1132FE5C-0345-40B7-8DD7-EDC45ED86199}">
      <dsp:nvSpPr>
        <dsp:cNvPr id="0" name=""/>
        <dsp:cNvSpPr/>
      </dsp:nvSpPr>
      <dsp:spPr>
        <a:xfrm>
          <a:off x="2635481"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Reasoning</a:t>
          </a:r>
          <a:endParaRPr lang="en-AU" sz="1600" kern="1200">
            <a:latin typeface="Roboto" panose="02000000000000000000" pitchFamily="2" charset="0"/>
            <a:ea typeface="Roboto" panose="02000000000000000000" pitchFamily="2" charset="0"/>
          </a:endParaRPr>
        </a:p>
      </dsp:txBody>
      <dsp:txXfrm>
        <a:off x="2635481" y="3828870"/>
        <a:ext cx="1596493" cy="957896"/>
      </dsp:txXfrm>
    </dsp:sp>
    <dsp:sp modelId="{E3CA3CA3-0779-40CA-9BC0-C4B6BC5460F5}">
      <dsp:nvSpPr>
        <dsp:cNvPr id="0" name=""/>
        <dsp:cNvSpPr/>
      </dsp:nvSpPr>
      <dsp:spPr>
        <a:xfrm>
          <a:off x="4391625"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Roboto" panose="02000000000000000000" pitchFamily="2" charset="0"/>
              <a:ea typeface="Roboto" panose="02000000000000000000" pitchFamily="2" charset="0"/>
            </a:rPr>
            <a:t>Taking opportunities</a:t>
          </a:r>
        </a:p>
      </dsp:txBody>
      <dsp:txXfrm>
        <a:off x="4391625" y="3828870"/>
        <a:ext cx="1596493" cy="957896"/>
      </dsp:txXfrm>
    </dsp:sp>
    <dsp:sp modelId="{A7E3C491-7440-4C7A-9B14-932AD793C12E}">
      <dsp:nvSpPr>
        <dsp:cNvPr id="0" name=""/>
        <dsp:cNvSpPr/>
      </dsp:nvSpPr>
      <dsp:spPr>
        <a:xfrm>
          <a:off x="6147768" y="3828870"/>
          <a:ext cx="1596493" cy="957896"/>
        </a:xfrm>
        <a:prstGeom prst="rect">
          <a:avLst/>
        </a:prstGeom>
        <a:solidFill>
          <a:schemeClr val="lt1">
            <a:hueOff val="0"/>
            <a:satOff val="0"/>
            <a:lumOff val="0"/>
            <a:alphaOff val="0"/>
          </a:schemeClr>
        </a:solidFill>
        <a:ln w="38100" cap="flat" cmpd="sng" algn="ctr">
          <a:solidFill>
            <a:srgbClr val="903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Roboto" panose="02000000000000000000" pitchFamily="2" charset="0"/>
              <a:ea typeface="Roboto" panose="02000000000000000000" pitchFamily="2" charset="0"/>
            </a:rPr>
            <a:t>Using tools</a:t>
          </a:r>
          <a:endParaRPr lang="en-AU" sz="1600" kern="1200">
            <a:latin typeface="Roboto" panose="02000000000000000000" pitchFamily="2" charset="0"/>
            <a:ea typeface="Roboto" panose="02000000000000000000" pitchFamily="2" charset="0"/>
          </a:endParaRPr>
        </a:p>
      </dsp:txBody>
      <dsp:txXfrm>
        <a:off x="6147768" y="3828870"/>
        <a:ext cx="1596493" cy="95789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592C837-D99B-493F-934C-83061B55DD0A}" type="datetimeFigureOut">
              <a:rPr lang="en-AU" smtClean="0"/>
              <a:t>6/04/2025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1D73014-F7AC-441F-B93B-0F50C0CF3D9A}" type="slidenum">
              <a:rPr lang="en-AU" smtClean="0"/>
              <a:t>‹#›</a:t>
            </a:fld>
            <a:endParaRPr lang="en-AU"/>
          </a:p>
        </p:txBody>
      </p:sp>
    </p:spTree>
    <p:extLst>
      <p:ext uri="{BB962C8B-B14F-4D97-AF65-F5344CB8AC3E}">
        <p14:creationId xmlns:p14="http://schemas.microsoft.com/office/powerpoint/2010/main" val="38389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111111"/>
              </a:solidFill>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73014-F7AC-441F-B93B-0F50C0CF3D9A}" type="slidenum">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6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Roboto Light" panose="02000000000000000000" pitchFamily="2" charset="0"/>
                <a:ea typeface="Roboto Light" panose="02000000000000000000" pitchFamily="2" charset="0"/>
              </a:rPr>
              <a:t>Natural Evidence of Learning can be focused through some of the key concepts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1.  Authentic and varied – Where learning is diverse and can be influenced by numerous factors, including the learner’s context, interests, and the nature of the learning itself. This variability underscores the richness and adaptability of the learning process.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2. Supporting students’ strengths and choice – incorporating student choice into learning environments helps align educational activities with individual interests and strengths, making the evidence of learning more representative of each student’s unique journey and abilities.</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3. By curating evidence of learning for yourself, you not only document and reflect on your own progress but also create a personalized record that can be useful.</a:t>
            </a:r>
          </a:p>
          <a:p>
            <a:r>
              <a:rPr lang="en-AU" sz="1100">
                <a:latin typeface="Roboto Light" panose="02000000000000000000" pitchFamily="2" charset="0"/>
                <a:ea typeface="Roboto Light" panose="02000000000000000000" pitchFamily="2" charset="0"/>
              </a:rPr>
              <a:t>It helps in recognizing your own development and can be valuable for personal growth and lifelong learning. </a:t>
            </a:r>
          </a:p>
          <a:p>
            <a:endParaRPr lang="en-AU" sz="1100">
              <a:latin typeface="Roboto Light" panose="02000000000000000000" pitchFamily="2" charset="0"/>
              <a:ea typeface="Roboto Light" panose="02000000000000000000" pitchFamily="2" charset="0"/>
            </a:endParaRPr>
          </a:p>
          <a:p>
            <a:r>
              <a:rPr lang="en-AU" sz="1100">
                <a:latin typeface="Roboto Light" panose="02000000000000000000" pitchFamily="2" charset="0"/>
                <a:ea typeface="Roboto Light" panose="02000000000000000000" pitchFamily="2" charset="0"/>
              </a:rPr>
              <a:t>4. Broadening the evidence of learning is embracing a wider range of evidence allowing for a more comprehensive view of student’s learning and abilities, accommodating different learning styles and strengths.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63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If we can now consider the role of the curriculum and assessment conditions in the subject outline and how teachers can reinforce the value and validity of Natural Evidence of Learning.</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The collection of natural evidence of learning is seen as a dynamic and flexible approach for teachers to make more accurate professional judgments of student learning, providing a fuller picture and helping to create a more valued and valid assessment. </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Teacher Professional observation and judgement </a:t>
            </a:r>
            <a:r>
              <a:rPr lang="en-AU" sz="1000" dirty="0">
                <a:latin typeface="Roboto Light" panose="02000000000000000000" pitchFamily="2" charset="0"/>
                <a:ea typeface="Roboto Light" panose="02000000000000000000" pitchFamily="2" charset="0"/>
              </a:rPr>
              <a:t>– observing students in action is just as valuable and valid as the more formal artefacts students produce (essays, reports, tests) —whether through discussions, group work, or individual tasks— students can provide a clearer picture of their understanding and thought processes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noProof="0" dirty="0">
                <a:latin typeface="Roboto Light" panose="02000000000000000000" pitchFamily="2" charset="0"/>
                <a:ea typeface="Roboto Light" panose="02000000000000000000" pitchFamily="2" charset="0"/>
              </a:rPr>
              <a:t>Confidence and reassurance in the value and validity – renewed subjects should provide confidence and reassurance in the value and validity of the varied and broad natural evidence students are developing and providing. We have seen this done successfully in the EIF and AIF subject outlines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Capture the range of learning – As natural evidence of learning can be varied, indirect and informal , teachers’ observations help capture this broad spectrum of learning activities, giving a more comprehensive view of student progress</a:t>
            </a:r>
          </a:p>
          <a:p>
            <a:pPr>
              <a:lnSpc>
                <a:spcPct val="100000"/>
              </a:lnSpc>
              <a:spcBef>
                <a:spcPts val="0"/>
              </a:spcBef>
              <a:spcAft>
                <a:spcPts val="0"/>
              </a:spcAft>
            </a:pPr>
            <a:endParaRPr lang="en-AU" sz="10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000" dirty="0">
                <a:latin typeface="Roboto Light" panose="02000000000000000000" pitchFamily="2" charset="0"/>
                <a:ea typeface="Roboto Light" panose="02000000000000000000" pitchFamily="2" charset="0"/>
              </a:rPr>
              <a:t>Document progress - Observations can be documented by the teacher and used to track student progress over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8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On the slide are some possible suggestions as to how a student may show some natural evidence of their learning whilst learning a new language.  </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You can see through these suggestions that the student is able to show evidence in various formats that allows them to show their learning progression. The end result should be that students have the ability and space to gather Natural Evidence of their learning and it be recognised through their learning journey.</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Subject renewal will consider how to incorporate natural evidence of learning and what assessment types lend themselves to these different forms of evidence.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0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29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During the learning process, you are using a range of thinking skills, and you are making decisions about what and how you might learn, retain or demonstrate new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Metacognition is a core thinking skill that can have significant impact on the success that students have in their growth in and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There’s a range of ways to understand ‘Metacognition’ – it is commonly described as “thinking about thinking”. It can be defined as “awareness or analysis of one’s own thinking”. When it comes to students, and the learning they engage in, it is about them understanding the way they think, knowing how they think, and applying that to either enhance the way they think, or to achieve a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In order to be equipped with the lifelong skills students need to flourish in the world beyond, we need students to move beyond asking</a:t>
            </a:r>
            <a:r>
              <a:rPr lang="en-US" sz="1100" dirty="0">
                <a:latin typeface="Roboto Light" panose="02000000000000000000" pitchFamily="2" charset="0"/>
                <a:ea typeface="Roboto Light" panose="02000000000000000000" pitchFamily="2" charset="0"/>
              </a:rPr>
              <a:t> “What have I learned?” and asking “How did I learn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53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When we start unpacking the details and nuances about metacognition, we can understand it as being key components of Self Regulation, which supports students in setting goals, managing time, staying motivated and adjusting strategies as needed. In this way,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Cognition is what is required to complete the task. The actual doing of the tasks</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Metacognition forms the strategies that control and regulate your cognition; the things that regulate your performance of the task. It is sometimes the reason why you would do an action. </a:t>
            </a:r>
          </a:p>
          <a:p>
            <a:pPr marL="171450" indent="-171450">
              <a:lnSpc>
                <a:spcPct val="100000"/>
              </a:lnSpc>
              <a:spcBef>
                <a:spcPts val="0"/>
              </a:spcBef>
              <a:spcAft>
                <a:spcPts val="0"/>
              </a:spcAft>
              <a:buFont typeface="Arial" panose="020B0604020202020204" pitchFamily="34" charset="0"/>
              <a:buChar char="•"/>
            </a:pPr>
            <a:r>
              <a:rPr lang="en-US" sz="1100" dirty="0">
                <a:latin typeface="Roboto Light" panose="02000000000000000000" pitchFamily="2" charset="0"/>
                <a:ea typeface="Roboto Light" panose="02000000000000000000" pitchFamily="2" charset="0"/>
              </a:rPr>
              <a:t>Motivation is also relevant, and is made up of the interest, beliefs and emotional response to a task.</a:t>
            </a: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This kind of understanding is we want our students to have about themselves, so that they are able to judge if how they’re learning is effective, and be able to decide for themselves, how they can navigate and improve.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not enough for students just to merely think about their thinking, they need to do it for a purpose. </a:t>
            </a:r>
            <a:endParaRPr lang="en-AU"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It’s a developing capability for students to think about their own thinking during the learning process, but also to evaluate and decide what is effective, and build their skills in how they judge what is an effective learning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5F92-AB80-4119-95CE-9C38A6528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5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Roboto Light" panose="02000000000000000000" pitchFamily="2" charset="0"/>
                <a:ea typeface="Roboto Light" panose="02000000000000000000" pitchFamily="2" charset="0"/>
              </a:rPr>
              <a:t>What the research generally says, that once students leave school, we require them to be “largely independent, self-regulated learners” which is “an assumed capability that many of our students are ill-prepared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Some of our students leave school with these skills – think about the student who has faced and overcome a challenge, self-reflected and matured, or shown immense personal growth and development. However, how many students have explicitly had the opportunity to develop and master these skills, from a trusted guide or expert, like a teacher?</a:t>
            </a:r>
          </a:p>
          <a:p>
            <a:pPr marL="171450" indent="-171450">
              <a:lnSpc>
                <a:spcPct val="100000"/>
              </a:lnSpc>
              <a:spcBef>
                <a:spcPts val="0"/>
              </a:spcBef>
              <a:spcAft>
                <a:spcPts val="0"/>
              </a:spcAft>
              <a:buFont typeface="Arial" panose="020B0604020202020204" pitchFamily="34" charset="0"/>
              <a:buChar char="•"/>
            </a:pPr>
            <a:endParaRPr lang="en-US" sz="1100" dirty="0">
              <a:latin typeface="Roboto Light" panose="02000000000000000000" pitchFamily="2" charset="0"/>
              <a:ea typeface="Roboto Light" panose="02000000000000000000" pitchFamily="2" charset="0"/>
            </a:endParaRPr>
          </a:p>
          <a:p>
            <a:pPr marL="0" indent="0">
              <a:lnSpc>
                <a:spcPct val="100000"/>
              </a:lnSpc>
              <a:spcBef>
                <a:spcPts val="0"/>
              </a:spcBef>
              <a:spcAft>
                <a:spcPts val="0"/>
              </a:spcAft>
              <a:buFont typeface="Arial" panose="020B0604020202020204" pitchFamily="34" charset="0"/>
              <a:buNone/>
            </a:pPr>
            <a:r>
              <a:rPr lang="en-US" sz="1100" dirty="0">
                <a:latin typeface="Roboto Light" panose="02000000000000000000" pitchFamily="2" charset="0"/>
                <a:ea typeface="Roboto Light" panose="02000000000000000000" pitchFamily="2" charset="0"/>
              </a:rPr>
              <a:t>Metacognition is a very strong predictor of learning success, and forms part of the toolkit students take with them from high school out into the world.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Roboto Light" panose="02000000000000000000" pitchFamily="2" charset="0"/>
                <a:ea typeface="Roboto Light" panose="02000000000000000000" pitchFamily="2" charset="0"/>
              </a:rPr>
              <a:t>So our aim is to develop these skills for all students so they can work to identify and evaluate what works for their learning, and then apply this to a range of subjects.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6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6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People often refer to capabilities as ‘soft skills’ but they are more than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complex competencies - not rated on a scale, but on levels of progression. They demonstrate the typical level of competence of a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Capabilities are not cognitive skills; such as literacy, numeracy and digital literacy. They cannot not be assessed in a ‘test’, but rather evidenced through knowing a student well across a range of contexts.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4a6dd1cf4_0_46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b4a6dd1cf4_0_46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Each subject has its own unique history and identity, but we are committed to developing new curriculum that:</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connect the learning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 has space for student agency </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to look for opportunities to broaden the range of evidence that students can provide</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understand how they learn and regulate their learning</a:t>
            </a:r>
          </a:p>
          <a:p>
            <a:pPr marL="0" lvl="0" indent="0" algn="l" rtl="0">
              <a:lnSpc>
                <a:spcPct val="100000"/>
              </a:lnSpc>
              <a:spcBef>
                <a:spcPts val="0"/>
              </a:spcBef>
              <a:spcAft>
                <a:spcPts val="0"/>
              </a:spcAft>
              <a:buNone/>
            </a:pPr>
            <a:r>
              <a:rPr lang="en-US" sz="1100" dirty="0">
                <a:latin typeface="Roboto Light" panose="02000000000000000000" pitchFamily="2" charset="0"/>
                <a:ea typeface="Roboto Light" panose="02000000000000000000" pitchFamily="2" charset="0"/>
              </a:rPr>
              <a:t>- allows for students to develop their capabilities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The goal of the SACE is to provide every learner with the opportunity to develop their capabilities as well as deep discipline knowledge. As a key pillar of the strategic plan, we believe that by placing a focus on the intentional development of capabilities, we will equip students with the language, skills and knowledge they need to open doors to future pathways and possibilities while encouraging curiosity, lifelong learning, being responsible members of society, and being connected to people and communities.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1FCC8-5EEB-A145-8C8D-0E4D76929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59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d2a69929a_0_936:notes"/>
          <p:cNvSpPr>
            <a:spLocks noGrp="1" noRot="1" noChangeAspect="1"/>
          </p:cNvSpPr>
          <p:nvPr>
            <p:ph type="sldImg" idx="2"/>
          </p:nvPr>
        </p:nvSpPr>
        <p:spPr>
          <a:xfrm>
            <a:off x="-558800" y="881063"/>
            <a:ext cx="7824788" cy="440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d2a69929a_0_936:notes"/>
          <p:cNvSpPr txBox="1">
            <a:spLocks noGrp="1"/>
          </p:cNvSpPr>
          <p:nvPr>
            <p:ph type="body" idx="1"/>
          </p:nvPr>
        </p:nvSpPr>
        <p:spPr>
          <a:xfrm>
            <a:off x="670673" y="5578194"/>
            <a:ext cx="5365381" cy="5284604"/>
          </a:xfrm>
          <a:prstGeom prst="rect">
            <a:avLst/>
          </a:prstGeom>
        </p:spPr>
        <p:txBody>
          <a:bodyPr spcFirstLastPara="1" wrap="square" lIns="91425" tIns="91425" rIns="91425" bIns="91425" anchor="t" anchorCtr="0">
            <a:noAutofit/>
          </a:bodyPr>
          <a:lstStyle/>
          <a:p>
            <a:pPr>
              <a:lnSpc>
                <a:spcPct val="100000"/>
              </a:lnSpc>
              <a:spcBef>
                <a:spcPts val="0"/>
              </a:spcBef>
              <a:spcAft>
                <a:spcPts val="0"/>
              </a:spcAft>
            </a:pPr>
            <a:r>
              <a:rPr lang="en-AU" sz="1100">
                <a:latin typeface="Roboto Light" panose="02000000000000000000" pitchFamily="2" charset="0"/>
                <a:ea typeface="Roboto Light" panose="02000000000000000000" pitchFamily="2" charset="0"/>
              </a:rPr>
              <a:t>These are the SACE capabilities in pilot.</a:t>
            </a:r>
          </a:p>
          <a:p>
            <a:pPr>
              <a:lnSpc>
                <a:spcPct val="100000"/>
              </a:lnSpc>
              <a:spcBef>
                <a:spcPts val="0"/>
              </a:spcBef>
              <a:spcAft>
                <a:spcPts val="0"/>
              </a:spcAft>
            </a:pPr>
            <a:endParaRPr lang="en-AU" sz="110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AU" sz="1100">
                <a:latin typeface="Roboto Light" panose="02000000000000000000" pitchFamily="2" charset="0"/>
                <a:ea typeface="Roboto Light" panose="02000000000000000000" pitchFamily="2" charset="0"/>
              </a:rPr>
              <a:t>The words in bold are the ‘drivers’ that reflect the essence of the capabilities. </a:t>
            </a:r>
          </a:p>
          <a:p>
            <a:pPr marL="0" lvl="0" indent="0" algn="l" rtl="0">
              <a:lnSpc>
                <a:spcPct val="100000"/>
              </a:lnSpc>
              <a:spcBef>
                <a:spcPts val="0"/>
              </a:spcBef>
              <a:spcAft>
                <a:spcPts val="0"/>
              </a:spcAft>
              <a:buNone/>
            </a:pPr>
            <a:endParaRPr lang="en-US" sz="1100">
              <a:latin typeface="Roboto Light" panose="02000000000000000000" pitchFamily="2" charset="0"/>
              <a:ea typeface="Roboto Light" panose="02000000000000000000" pitchFamily="2" charset="0"/>
            </a:endParaRPr>
          </a:p>
          <a:p>
            <a:pPr marL="0" lvl="0" indent="0" algn="l" rtl="0">
              <a:lnSpc>
                <a:spcPct val="100000"/>
              </a:lnSpc>
              <a:spcBef>
                <a:spcPts val="0"/>
              </a:spcBef>
              <a:spcAft>
                <a:spcPts val="0"/>
              </a:spcAft>
              <a:buNone/>
            </a:pPr>
            <a:r>
              <a:rPr lang="en-AU" sz="1100">
                <a:latin typeface="Roboto Light" panose="02000000000000000000" pitchFamily="2" charset="0"/>
                <a:ea typeface="Roboto Light" panose="02000000000000000000" pitchFamily="2" charset="0"/>
              </a:rPr>
              <a:t>These capabilities encompass knowledge skills, behaviours, and dispositions to assist young people to live and work.</a:t>
            </a:r>
            <a:endParaRPr sz="1100">
              <a:latin typeface="Roboto Light" panose="02000000000000000000" pitchFamily="2" charset="0"/>
              <a:ea typeface="Roboto Light" panose="02000000000000000000"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AU" sz="1100">
                <a:latin typeface="Roboto Light" panose="02000000000000000000" pitchFamily="2" charset="0"/>
                <a:ea typeface="Roboto Light" panose="02000000000000000000" pitchFamily="2" charset="0"/>
              </a:rPr>
              <a:t>The capabilities are broken down into elements. They are the ‘building blocks’ of the capabilities. Multiple ‘blocks’ may appear across multiple capabilities, however the types of behaviours a student might demonstrate will depend on the context or environment they are in. </a:t>
            </a:r>
          </a:p>
          <a:p>
            <a:pPr>
              <a:lnSpc>
                <a:spcPct val="100000"/>
              </a:lnSpc>
              <a:spcAft>
                <a:spcPts val="0"/>
              </a:spcAft>
            </a:pPr>
            <a:endParaRPr lang="en-AU" sz="1100">
              <a:latin typeface="Roboto Light" panose="02000000000000000000" pitchFamily="2" charset="0"/>
              <a:ea typeface="Roboto Light" panose="02000000000000000000" pitchFamily="2" charset="0"/>
            </a:endParaRPr>
          </a:p>
          <a:p>
            <a:pPr>
              <a:lnSpc>
                <a:spcPct val="100000"/>
              </a:lnSpc>
              <a:spcAft>
                <a:spcPts val="0"/>
              </a:spcAft>
            </a:pPr>
            <a:r>
              <a:rPr lang="en-AU" sz="1100">
                <a:latin typeface="Roboto Light" panose="02000000000000000000" pitchFamily="2" charset="0"/>
                <a:ea typeface="Roboto Light" panose="02000000000000000000" pitchFamily="2" charset="0"/>
              </a:rPr>
              <a:t>Our capabilities in pilot are built from these elements, and it is the combination of elements that helps teachers and students to understand the essence of the capabilities.</a:t>
            </a:r>
          </a:p>
          <a:p>
            <a:pPr>
              <a:lnSpc>
                <a:spcPct val="100000"/>
              </a:lnSpc>
              <a:spcAft>
                <a:spcPts val="0"/>
              </a:spcAft>
            </a:pPr>
            <a:endParaRPr lang="en-AU" sz="1100">
              <a:latin typeface="Roboto Light" panose="02000000000000000000" pitchFamily="2" charset="0"/>
              <a:ea typeface="Roboto Light" panose="02000000000000000000" pitchFamily="2" charset="0"/>
            </a:endParaRPr>
          </a:p>
          <a:p>
            <a:pPr>
              <a:lnSpc>
                <a:spcPct val="100000"/>
              </a:lnSpc>
              <a:spcAft>
                <a:spcPts val="0"/>
              </a:spcAft>
            </a:pPr>
            <a:r>
              <a:rPr lang="en-AU" sz="1100">
                <a:latin typeface="Roboto Light" panose="02000000000000000000" pitchFamily="2" charset="0"/>
                <a:ea typeface="Roboto Light" panose="02000000000000000000" pitchFamily="2" charset="0"/>
              </a:rPr>
              <a:t>It is these observable behaviours and skills that industry see as important and valued in the world of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635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100">
                <a:latin typeface="Roboto Light" panose="02000000000000000000" pitchFamily="2" charset="0"/>
                <a:ea typeface="Roboto Light" panose="02000000000000000000" pitchFamily="2" charset="0"/>
              </a:rPr>
              <a:t>This is how we have grouped the elements within each capability for our current pilot. </a:t>
            </a:r>
          </a:p>
          <a:p>
            <a:pPr>
              <a:lnSpc>
                <a:spcPct val="100000"/>
              </a:lnSpc>
              <a:spcBef>
                <a:spcPts val="0"/>
              </a:spcBef>
              <a:spcAft>
                <a:spcPts val="0"/>
              </a:spcAft>
            </a:pPr>
            <a:endParaRPr lang="en-US" sz="110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Roboto Light" panose="02000000000000000000" pitchFamily="2" charset="0"/>
                <a:ea typeface="Roboto Light" panose="02000000000000000000" pitchFamily="2" charset="0"/>
              </a:rPr>
              <a:t>From a subject point-of-view, we need to make space in the curriculum for every student to have the opportunity to develop their capabilities. It doesn’t mean that every subject develops every single element and subsequently every single capability, its that the development of elements and capabilities relevant to the context of the subject are brought back to the forefront and are a core part of the students’ SACE learning journey. Across all of their subjects and other school experiences, they will develop these in different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9ACF9-34B2-4CD9-8538-E2137E06BC5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77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Roboto Light" panose="02000000000000000000" pitchFamily="2" charset="0"/>
                <a:ea typeface="Roboto Light" panose="02000000000000000000" pitchFamily="2" charset="0"/>
              </a:rPr>
              <a:t>The Capabilities and Learner Profile project is committed to </a:t>
            </a:r>
            <a:r>
              <a:rPr lang="en-US" sz="1100" dirty="0" err="1">
                <a:latin typeface="Roboto Light" panose="02000000000000000000" pitchFamily="2" charset="0"/>
                <a:ea typeface="Roboto Light" panose="02000000000000000000" pitchFamily="2" charset="0"/>
              </a:rPr>
              <a:t>recognising</a:t>
            </a:r>
            <a:r>
              <a:rPr lang="en-US" sz="1100" dirty="0">
                <a:latin typeface="Roboto Light" panose="02000000000000000000" pitchFamily="2" charset="0"/>
                <a:ea typeface="Roboto Light" panose="02000000000000000000" pitchFamily="2" charset="0"/>
              </a:rPr>
              <a:t> and showcasing more of what young people know and can do beyond just subject grades.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a:t>
            </a:r>
            <a:r>
              <a:rPr lang="en-US" sz="1100" dirty="0" err="1">
                <a:latin typeface="Roboto Light" panose="02000000000000000000" pitchFamily="2" charset="0"/>
                <a:ea typeface="Roboto Light" panose="02000000000000000000" pitchFamily="2" charset="0"/>
              </a:rPr>
              <a:t>personalise</a:t>
            </a:r>
            <a:r>
              <a:rPr lang="en-US" sz="1100" dirty="0">
                <a:latin typeface="Roboto Light" panose="02000000000000000000" pitchFamily="2" charset="0"/>
                <a:ea typeface="Roboto Light" panose="02000000000000000000" pitchFamily="2" charset="0"/>
              </a:rPr>
              <a:t> the SACE learning program for each individual student’s chosen pathway and allow the SACE certificate to recognize and value the learning that students do both inside and outside of the classroom.</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want to put students at the </a:t>
            </a:r>
            <a:r>
              <a:rPr lang="en-US" sz="1100" dirty="0" err="1">
                <a:latin typeface="Roboto Light" panose="02000000000000000000" pitchFamily="2" charset="0"/>
                <a:ea typeface="Roboto Light" panose="02000000000000000000" pitchFamily="2" charset="0"/>
              </a:rPr>
              <a:t>centre</a:t>
            </a:r>
            <a:r>
              <a:rPr lang="en-US" sz="1100" dirty="0">
                <a:latin typeface="Roboto Light" panose="02000000000000000000" pitchFamily="2" charset="0"/>
                <a:ea typeface="Roboto Light" panose="02000000000000000000" pitchFamily="2" charset="0"/>
              </a:rPr>
              <a:t> of decision making and support them to think about their strengths and the capabilities they have both in school and in their everyday lives.</a:t>
            </a:r>
          </a:p>
          <a:p>
            <a:endParaRPr lang="en-US" sz="1100" dirty="0">
              <a:latin typeface="Roboto Light" panose="02000000000000000000" pitchFamily="2" charset="0"/>
              <a:ea typeface="Roboto Light" panose="02000000000000000000" pitchFamily="2" charset="0"/>
            </a:endParaRPr>
          </a:p>
          <a:p>
            <a:r>
              <a:rPr lang="en-US" sz="1100" dirty="0">
                <a:latin typeface="Roboto Light" panose="02000000000000000000" pitchFamily="2" charset="0"/>
                <a:ea typeface="Roboto Light" panose="02000000000000000000" pitchFamily="2" charset="0"/>
              </a:rPr>
              <a:t>We have been exploring what this work will mean for students and what value it will have in helping students with their chosen pathway. And really, where we see the value in this work, is in opening doors for students to future pathways and future possibilities. If students can </a:t>
            </a:r>
            <a:r>
              <a:rPr lang="en-US" sz="1100" dirty="0" err="1">
                <a:latin typeface="Roboto Light" panose="02000000000000000000" pitchFamily="2" charset="0"/>
                <a:ea typeface="Roboto Light" panose="02000000000000000000" pitchFamily="2" charset="0"/>
              </a:rPr>
              <a:t>recognise</a:t>
            </a:r>
            <a:r>
              <a:rPr lang="en-US" sz="1100" dirty="0">
                <a:latin typeface="Roboto Light" panose="02000000000000000000" pitchFamily="2" charset="0"/>
                <a:ea typeface="Roboto Light" panose="02000000000000000000" pitchFamily="2" charset="0"/>
              </a:rPr>
              <a:t> their unique strengths and have the language to be able to talk about them, this will help signal what they would like to do, where they would like to go, and what goals they might have. We want to give students the language to talk about what they are truly capable of.</a:t>
            </a: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3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Roboto Light" panose="02000000000000000000" pitchFamily="2" charset="0"/>
                <a:ea typeface="Roboto Light" panose="02000000000000000000" pitchFamily="2" charset="0"/>
              </a:rPr>
              <a:t>O</a:t>
            </a:r>
            <a:r>
              <a:rPr lang="en-AU" sz="1100" dirty="0" err="1">
                <a:latin typeface="Roboto Light" panose="02000000000000000000" pitchFamily="2" charset="0"/>
                <a:ea typeface="Roboto Light" panose="02000000000000000000" pitchFamily="2" charset="0"/>
              </a:rPr>
              <a:t>pportunities</a:t>
            </a:r>
            <a:r>
              <a:rPr lang="en-AU" sz="1100" dirty="0">
                <a:latin typeface="Roboto Light" panose="02000000000000000000" pitchFamily="2" charset="0"/>
                <a:ea typeface="Roboto Light" panose="02000000000000000000" pitchFamily="2" charset="0"/>
              </a:rPr>
              <a:t> for development and demonstration of capabilities should be provided to students across all aspects of a learning program, and changes to curriculum, assessment, and learning design are essential for this to happen. </a:t>
            </a:r>
          </a:p>
          <a:p>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59708-C5E8-4659-868F-0EEBED07B6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4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73014-F7AC-441F-B93B-0F50C0CF3D9A}" type="slidenum">
              <a:rPr lang="en-AU" smtClean="0"/>
              <a:t>32</a:t>
            </a:fld>
            <a:endParaRPr lang="en-AU"/>
          </a:p>
        </p:txBody>
      </p:sp>
    </p:spTree>
    <p:extLst>
      <p:ext uri="{BB962C8B-B14F-4D97-AF65-F5344CB8AC3E}">
        <p14:creationId xmlns:p14="http://schemas.microsoft.com/office/powerpoint/2010/main" val="423100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One of the key drivers is deep authentic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Roboto Light" panose="02000000000000000000" pitchFamily="2" charset="0"/>
                <a:ea typeface="Roboto Light" panose="02000000000000000000" pitchFamily="2" charset="0"/>
              </a:rPr>
              <a:t>Deep authentic learning is twofold:</a:t>
            </a:r>
          </a:p>
          <a:p>
            <a:pPr>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Deep Learning: This includes the unique, deep learning that occurs in each subject. Students show their thorough understanding of a subject to the point where you can confidently discuss, apply, and transfer that knowledge across different situations and contexts, both familiar and unfamiliar.</a:t>
            </a:r>
          </a:p>
          <a:p>
            <a:pPr lvl="1">
              <a:lnSpc>
                <a:spcPct val="100000"/>
              </a:lnSpc>
              <a:spcBef>
                <a:spcPts val="0"/>
              </a:spcBef>
              <a:spcAft>
                <a:spcPts val="0"/>
              </a:spcAft>
            </a:pPr>
            <a:endParaRPr lang="en-AU" sz="1100" dirty="0">
              <a:latin typeface="Roboto Light" panose="02000000000000000000" pitchFamily="2" charset="0"/>
              <a:ea typeface="Roboto Light" panose="02000000000000000000" pitchFamily="2" charset="0"/>
            </a:endParaRPr>
          </a:p>
          <a:p>
            <a:pPr lvl="1">
              <a:lnSpc>
                <a:spcPct val="100000"/>
              </a:lnSpc>
              <a:spcBef>
                <a:spcPts val="0"/>
              </a:spcBef>
              <a:spcAft>
                <a:spcPts val="0"/>
              </a:spcAft>
            </a:pPr>
            <a:r>
              <a:rPr lang="en-AU" sz="1100" dirty="0">
                <a:latin typeface="Roboto Light" panose="02000000000000000000" pitchFamily="2" charset="0"/>
                <a:ea typeface="Roboto Light" panose="02000000000000000000" pitchFamily="2" charset="0"/>
              </a:rPr>
              <a:t>Authentic Learning: Links the learning that occurs in the subject and throughout their schooling with real-life or real-world contexts, ensuring that the knowledge gained can be applied to solve real-world problems. It is meaningful and relevant to the student’s interests.</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Deep authentic learning involves maintaining the integrity of content knowledge while providing opportunities for students to experience and apply their learning in real-world contexts. This can be on a local, national, or global scale. </a:t>
            </a:r>
          </a:p>
          <a:p>
            <a:pPr>
              <a:lnSpc>
                <a:spcPct val="100000"/>
              </a:lnSpc>
              <a:spcBef>
                <a:spcPts val="0"/>
              </a:spcBef>
              <a:spcAft>
                <a:spcPts val="0"/>
              </a:spcAft>
            </a:pPr>
            <a:endParaRPr lang="en-US" sz="1100" dirty="0">
              <a:latin typeface="Roboto Light" panose="02000000000000000000" pitchFamily="2" charset="0"/>
              <a:ea typeface="Roboto Light" panose="02000000000000000000" pitchFamily="2" charset="0"/>
            </a:endParaRPr>
          </a:p>
          <a:p>
            <a:pPr>
              <a:lnSpc>
                <a:spcPct val="100000"/>
              </a:lnSpc>
              <a:spcBef>
                <a:spcPts val="0"/>
              </a:spcBef>
              <a:spcAft>
                <a:spcPts val="0"/>
              </a:spcAft>
            </a:pPr>
            <a:r>
              <a:rPr lang="en-US" sz="1100" dirty="0">
                <a:latin typeface="Roboto Light" panose="02000000000000000000" pitchFamily="2" charset="0"/>
                <a:ea typeface="Roboto Light" panose="02000000000000000000" pitchFamily="2" charset="0"/>
              </a:rPr>
              <a:t>This approach ensures that students gain depth in discipline knowledge, while understanding the application of their studies in the real world. We understand this occurs throughout our classrooms currently, in many different forms, and seek to ensure this is valued throughout the process of subject renewal. </a:t>
            </a:r>
            <a:endParaRPr lang="en-AU"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Throughout subject renewal, we will find space to connect the learning in our SACE subjects to real life relevance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Along the roadmap of subject renewal, we will be considering how we can create room for more deep authentic learning, so students focus more deeply on the things that really matter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Light" panose="02000000000000000000" pitchFamily="2" charset="0"/>
                <a:ea typeface="Roboto Light" panose="02000000000000000000" pitchFamily="2" charset="0"/>
              </a:rPr>
              <a:t>It’s about creating space, strengthening student engagement in real life learning and extending the focus on meaningful content while maintaining the deep richness of the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Deep authentic learning is about creating an educational environment where students are not just passively receiving information but becoming active participants in their learning journey. By involving students in projects that require critical thinking, problem-solving, and collaboration, educators can help students see the value and application of their knowledge beyond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This not only deepens their understanding of the subject matter but also prepares them for future challenges by equipping them with practical skills and a more insightful appreciation for the discipline.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Roboto Light" panose="02000000000000000000" pitchFamily="2" charset="0"/>
                <a:ea typeface="Roboto Light" panose="02000000000000000000" pitchFamily="2" charset="0"/>
              </a:rPr>
              <a:t>A consideration for Subject Renewal is ‘how will we intentionally makes space in your subject for deep authentic 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7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25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Roboto Light" panose="02000000000000000000" pitchFamily="2" charset="0"/>
                <a:ea typeface="Roboto Light" panose="02000000000000000000" pitchFamily="2" charset="0"/>
              </a:rPr>
              <a:t>Another key driver of subject renewal is Student Agency</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When we consider the concept of agency, at the foundation it may look like simply giving choice to the student. This often looks like students having the opportunity to select what topic they do, or how they may present their learning.</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Throughout our piloting of EIF and AIF, we drew from the OECD’s definition of agency, that students have the ability to influence their own lives positively and can make their own responsible decisions. That was also shaped by our own strategic plan that encouraged experimentation and failure as part of the learning process.</a:t>
            </a:r>
          </a:p>
          <a:p>
            <a:endParaRPr lang="en-AU" sz="1100" dirty="0">
              <a:latin typeface="Roboto Light" panose="02000000000000000000" pitchFamily="2" charset="0"/>
              <a:ea typeface="Roboto Light" panose="02000000000000000000" pitchFamily="2" charset="0"/>
            </a:endParaRPr>
          </a:p>
          <a:p>
            <a:r>
              <a:rPr lang="en-AU" sz="1100" dirty="0">
                <a:latin typeface="Roboto Light" panose="02000000000000000000" pitchFamily="2" charset="0"/>
                <a:ea typeface="Roboto Light" panose="02000000000000000000" pitchFamily="2" charset="0"/>
              </a:rPr>
              <a:t>While EIF and AIF have been pioneering this space, we want to be able to offer opportunities for student agency throughout the SACE.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F74AF-ECBF-4E50-B318-BE1F818C443C}" type="slidenum">
              <a:rPr kumimoji="0" lang="en-AU" sz="11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8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Affordances for student agency partners with deep authentic learning. It places importance on content knowledge and directed learning while still allowing for students to understand that there is a time and place for them to experiment with the application of content through making decisions about the direction and scope of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Through the work we have been doing with schools, we know there is some amazing practice out there where students are active drivers of their learning. But what we hear from teachers is that this gets constrained at senior secondary – not because of pedagogical practice, but that it’s our curriculum that leads to a teacher-driven student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not an all or nothing binary, it is on a continuum. We saw a good example of this when we were conducting evaluation for AIF. We asked a small student focus group how they viewed their other SACE subjects as seen on the OECD ‘Agency Ladder’. These students said they often felt their agency moved between having little to no influence over their learning to adult led where students are consulted and informed, but ultimately decisions around their learning were made by others. There was very little indication from these students that they had or understood where there were opportunities to move towards full agency in the classroom with the current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Developing agency in the classroom gives students the understanding that the level at which individuals take action will vary, and it gives them the skills to be productive in the many varying environments they will find themselves in both during and post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900" dirty="0">
                <a:latin typeface="Roboto Light" panose="02000000000000000000" pitchFamily="2" charset="0"/>
                <a:ea typeface="Roboto Light" panose="02000000000000000000" pitchFamily="2" charset="0"/>
              </a:rPr>
              <a:t>Student agency is about opportunities for students to direct, manage, and drive their own learning across the curriculum, allowing them to learn in contexts that they choose, that are relevant to them, and to use their own interests, passions, and desires to both further explore and evidence their learning.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5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Not all students come to school with a strong sense of agency. They have been shaped by their individual histories and social and cultural experiences. And for some their demonstration of agency is through their </a:t>
            </a:r>
            <a:r>
              <a:rPr lang="en-US" sz="1000" dirty="0" err="1">
                <a:latin typeface="Roboto Light" panose="02000000000000000000" pitchFamily="2" charset="0"/>
                <a:ea typeface="Roboto Light" panose="02000000000000000000" pitchFamily="2" charset="0"/>
              </a:rPr>
              <a:t>behaviour</a:t>
            </a:r>
            <a:r>
              <a:rPr lang="en-US" sz="1000" dirty="0">
                <a:latin typeface="Roboto Light" panose="02000000000000000000" pitchFamily="2" charset="0"/>
                <a:ea typeface="Roboto Light" panose="02000000000000000000" pitchFamily="2" charset="0"/>
              </a:rPr>
              <a:t> choices, and they do not know how, or find it difficult to see, the value in learning. For many students it is a process to move through stages of agency to develop the skills to be confident and independent learners.</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The sun model of co-agency provides a visual representation of how students may progress from no or very limited agency in the classroom to being the directors of their own learning paths. </a:t>
            </a: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One of the key considerations in subject renewal is having curriculum that provides for the continuum of agency within the context of a wide range of different subjects. It is not a one size fits all. This will look different in different learning areas. </a:t>
            </a: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 </a:t>
            </a:r>
            <a:endParaRPr lang="en-AU" sz="1000" dirty="0">
              <a:latin typeface="Roboto Light" panose="02000000000000000000" pitchFamily="2" charset="0"/>
              <a:ea typeface="Roboto Light" panose="02000000000000000000" pitchFamily="2" charset="0"/>
            </a:endParaRPr>
          </a:p>
          <a:p>
            <a:pPr fontAlgn="base">
              <a:lnSpc>
                <a:spcPct val="100000"/>
              </a:lnSpc>
              <a:spcBef>
                <a:spcPts val="0"/>
              </a:spcBef>
              <a:spcAft>
                <a:spcPts val="0"/>
              </a:spcAft>
            </a:pPr>
            <a:r>
              <a:rPr lang="en-US" sz="1000" dirty="0">
                <a:latin typeface="Roboto Light" panose="02000000000000000000" pitchFamily="2" charset="0"/>
                <a:ea typeface="Roboto Light" panose="02000000000000000000" pitchFamily="2" charset="0"/>
              </a:rPr>
              <a:t>We want students to be able to participate and create change in their future world, and to do this they need to be confident to take considered risks and understand the possibility of their own power to effect change for themselves and others. We want them to move into their post school life knowing how important it is to have control over their knowledge, understanding and actions. Regardless of the subjects they take, we want our students to leave school having built their social and cultural capital through a strong and well understood sense of their own agency and the impact that they can have, and the experiences students will have at school, and in your subject can be their starting point.</a:t>
            </a:r>
            <a:endParaRPr lang="en-AU" sz="1000" dirty="0">
              <a:latin typeface="Roboto Light" panose="02000000000000000000" pitchFamily="2" charset="0"/>
              <a:ea typeface="Roboto Light" panose="02000000000000000000" pitchFamily="2" charset="0"/>
            </a:endParaRPr>
          </a:p>
          <a:p>
            <a:pPr algn="l" rtl="0" fontAlgn="base">
              <a:lnSpc>
                <a:spcPct val="100000"/>
              </a:lnSpc>
              <a:spcBef>
                <a:spcPts val="0"/>
              </a:spcBef>
              <a:spcAft>
                <a:spcPts val="0"/>
              </a:spcAft>
            </a:pPr>
            <a:endParaRPr lang="en-US" sz="1000" dirty="0">
              <a:latin typeface="Roboto Light" panose="02000000000000000000" pitchFamily="2" charset="0"/>
              <a:ea typeface="Roboto Light" panose="020000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latin typeface="Roboto Light" panose="02000000000000000000" pitchFamily="2" charset="0"/>
                <a:ea typeface="Roboto Light" panose="02000000000000000000" pitchFamily="2" charset="0"/>
              </a:rPr>
              <a:t>We will consider how we can design a subject outline that intentionally promotes student agency.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19C0-C87A-4ACD-8D57-74BF817213C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5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100" dirty="0">
                <a:latin typeface="Roboto Light" panose="02000000000000000000" pitchFamily="2" charset="0"/>
                <a:ea typeface="Roboto Light" panose="02000000000000000000" pitchFamily="2" charset="0"/>
              </a:rPr>
              <a:t>What we have learnt and seen from the SACE pilots, EIF, AIF, Capabilities and Learner Profile, and Recognition of Aboriginal Cultural Knowledge and Learning is the impact of Natural Evidence of Learning as a </a:t>
            </a:r>
            <a:r>
              <a:rPr lang="en-AU" sz="1100" noProof="0" dirty="0">
                <a:latin typeface="Roboto Light" panose="02000000000000000000" pitchFamily="2" charset="0"/>
                <a:ea typeface="Roboto Light" panose="02000000000000000000" pitchFamily="2" charset="0"/>
              </a:rPr>
              <a:t>valued and valid assessment of student evidence.</a:t>
            </a:r>
          </a:p>
          <a:p>
            <a:endParaRPr lang="en-AU"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2E3F-1F05-4ED9-8B6E-B7C91407761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42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4211-452C-35CE-F4EC-34B87BE54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6FB4E4-66AC-ACFA-9C26-C901F7A3F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B85ADB5-4DC0-92DA-A4BB-7EBE0AEEF52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5" name="Footer Placeholder 4">
            <a:extLst>
              <a:ext uri="{FF2B5EF4-FFF2-40B4-BE49-F238E27FC236}">
                <a16:creationId xmlns:a16="http://schemas.microsoft.com/office/drawing/2014/main" id="{34CC33B1-6DA0-DFAB-08FE-8E0E82DF58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3B573F-10C1-114A-AAD8-386CD8A4ED7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414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4925-C612-2E70-CBF7-98C9F502C9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6A5956-1D26-F606-5D57-87CF77667E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444AAD-AA90-077E-6918-0AC016DE5894}"/>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5" name="Footer Placeholder 4">
            <a:extLst>
              <a:ext uri="{FF2B5EF4-FFF2-40B4-BE49-F238E27FC236}">
                <a16:creationId xmlns:a16="http://schemas.microsoft.com/office/drawing/2014/main" id="{A279122A-9CE4-4018-AB67-113C4247A36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1840A573-329A-507E-E360-4A43A5DC90A8}"/>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01189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C391C-FA4D-A60D-03AA-2472D4D986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5DCA23-9C80-C632-52F2-988B6251D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167A11-BA74-B028-9563-1A60AE6D0E5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5" name="Footer Placeholder 4">
            <a:extLst>
              <a:ext uri="{FF2B5EF4-FFF2-40B4-BE49-F238E27FC236}">
                <a16:creationId xmlns:a16="http://schemas.microsoft.com/office/drawing/2014/main" id="{B48C76D2-6FAF-8AE9-1FDC-0329CEA1801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DA37C73-6CB5-9AA2-D77F-12F612A0B26D}"/>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6136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BB05-A7FC-EB0B-F467-378115F11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6DC443E-1DFA-B39E-BF5B-2C95D0768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4EE9B2D-937B-4859-581C-64C634B755E7}"/>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2FB061F8-9C74-76C1-3EFD-00B83C5E21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C77BE4-1CAE-0BE3-9678-0724E7EDFA9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4870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07A9-52A3-B338-1FA6-B74DE8DC30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06ECFF-285A-6AD5-0BD3-15F11CA22B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97D1CA-9F4A-21FE-66F9-BA3C30AE92F5}"/>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740F50A3-F98A-D716-8DD5-EAC0B43FD4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B52A3B-C394-240A-6D09-8410313CFDB1}"/>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9192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5DD6-8FAB-13FF-59AA-949258AD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4F52F9-DCB3-1BD0-A724-C82D4BE8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A5F50-804B-A7A8-27E4-CE7DECEB133C}"/>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5876736F-4607-EF63-32BE-C458D0C01C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4E47A5-3205-0025-ADCF-7DDAF64E38F0}"/>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930322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1AF-3D7B-F923-1527-B57E32E4E8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DEE12-FFC0-9063-E13C-1364B1D85B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FAA80AE-6F8D-9E33-7530-9FB691929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C111C5-09F6-A607-9041-CBDCA0656A30}"/>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6" name="Footer Placeholder 5">
            <a:extLst>
              <a:ext uri="{FF2B5EF4-FFF2-40B4-BE49-F238E27FC236}">
                <a16:creationId xmlns:a16="http://schemas.microsoft.com/office/drawing/2014/main" id="{1ABD9D59-66C9-F323-3DE7-768184DA85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7F4338-B8A5-7F5A-878E-74BBF58E572B}"/>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27916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30DC-67BB-D6BF-1C61-9EFC93CD3F0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458101-D2F9-F9FA-9C78-069133B29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67456-9D8A-5889-C0DE-511A1F914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850AAB8-992E-23AE-1E9A-F8E19DA4A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D4472-0513-238F-9D02-B6F657462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D4DC247-8437-9535-1A1E-9831BAF14AB6}"/>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8" name="Footer Placeholder 7">
            <a:extLst>
              <a:ext uri="{FF2B5EF4-FFF2-40B4-BE49-F238E27FC236}">
                <a16:creationId xmlns:a16="http://schemas.microsoft.com/office/drawing/2014/main" id="{078595FB-ED34-CEC4-E45E-E1911E78337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0BE6154-C344-EE1D-DD5C-AE078135AF1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60898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D9B3-0111-266C-BC5E-18AB77EDD99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DA6A75-AAC8-C030-6EAE-4F75D3098203}"/>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4" name="Footer Placeholder 3">
            <a:extLst>
              <a:ext uri="{FF2B5EF4-FFF2-40B4-BE49-F238E27FC236}">
                <a16:creationId xmlns:a16="http://schemas.microsoft.com/office/drawing/2014/main" id="{AC55F539-7CD7-F4F4-F76A-09CBEE00169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FAC034-0A9E-0D34-19BD-258B8662646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941413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08092-8977-0D6C-7B8F-F1FDECD73936}"/>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3" name="Footer Placeholder 2">
            <a:extLst>
              <a:ext uri="{FF2B5EF4-FFF2-40B4-BE49-F238E27FC236}">
                <a16:creationId xmlns:a16="http://schemas.microsoft.com/office/drawing/2014/main" id="{F3BD0359-F40E-E943-ABB4-0D7E1BE645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CB88DFD-41E6-B678-7C8D-AFF7696E6687}"/>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03073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882-37BB-FC2A-7320-FF69F3B6A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0573A4C-B395-F776-17A7-ABCF4B6BC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33B3CAD-3160-4F6D-7484-0D990FA24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C117-CB5A-A48C-2B4E-97FFE75AF3F2}"/>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6" name="Footer Placeholder 5">
            <a:extLst>
              <a:ext uri="{FF2B5EF4-FFF2-40B4-BE49-F238E27FC236}">
                <a16:creationId xmlns:a16="http://schemas.microsoft.com/office/drawing/2014/main" id="{3B3FCEB8-C444-DA22-CC74-0E3FDF031F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F44E36-6FAA-EEEE-BC0F-F0F7E8DBF236}"/>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242357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BCF4-BA23-34F2-3FED-9E3B58B19BB7}"/>
              </a:ext>
            </a:extLst>
          </p:cNvPr>
          <p:cNvSpPr>
            <a:spLocks noGrp="1"/>
          </p:cNvSpPr>
          <p:nvPr>
            <p:ph type="title"/>
          </p:nvPr>
        </p:nvSpPr>
        <p:spPr/>
        <p:txBody>
          <a:bodyPr>
            <a:normAutofit/>
          </a:bodyPr>
          <a:lstStyle>
            <a:lvl1pPr>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327888-4C59-C730-4582-434D805AD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2A272-EBE9-211F-49BF-804B9F00F799}"/>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5" name="Footer Placeholder 4">
            <a:extLst>
              <a:ext uri="{FF2B5EF4-FFF2-40B4-BE49-F238E27FC236}">
                <a16:creationId xmlns:a16="http://schemas.microsoft.com/office/drawing/2014/main" id="{4C37CDA1-589A-0FD6-776F-91E3D13FBF26}"/>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6695953-10E0-B89B-4BF7-95A99EDC5B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31549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B979-9887-D4D9-A026-6A48BAB9A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41BC079-944F-82D4-0884-9C74B59D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2285CD8-4095-613F-7007-0BEE40C93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05730-20A4-BCD2-3B03-8377D1F259E1}"/>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6" name="Footer Placeholder 5">
            <a:extLst>
              <a:ext uri="{FF2B5EF4-FFF2-40B4-BE49-F238E27FC236}">
                <a16:creationId xmlns:a16="http://schemas.microsoft.com/office/drawing/2014/main" id="{FC7EAC10-ECCA-8AAD-C211-447F5F3D04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088F78-92D6-4F4E-699A-DE8E3FD26113}"/>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98727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5AE0-995B-3D8C-177A-82717841F81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443AD42-1A94-4DF7-21A5-C8E9478ADC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85EF35-A354-8739-A827-BB577674883C}"/>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1D85D548-BB0B-BADB-6E65-D99F79130F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B0F014-37F4-DD93-3C4E-682F530EDE65}"/>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3821396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DAA8B-A8E0-F6E7-60CF-13350F25DF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0D589AD-BC71-A798-067A-CB591E2D5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81F977-DD60-7B6B-419A-0E1D748BDC95}"/>
              </a:ext>
            </a:extLst>
          </p:cNvPr>
          <p:cNvSpPr>
            <a:spLocks noGrp="1"/>
          </p:cNvSpPr>
          <p:nvPr>
            <p:ph type="dt" sz="half" idx="10"/>
          </p:nvPr>
        </p:nvSpPr>
        <p:spPr/>
        <p:txBody>
          <a:body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E9AB7B91-5DF8-193E-D6AD-7253D8A792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03AD08-BF47-6331-65A8-EE93A528BDAE}"/>
              </a:ext>
            </a:extLst>
          </p:cNvPr>
          <p:cNvSpPr>
            <a:spLocks noGrp="1"/>
          </p:cNvSpPr>
          <p:nvPr>
            <p:ph type="sldNum" sz="quarter" idx="12"/>
          </p:nvPr>
        </p:nvSpPr>
        <p:spPr/>
        <p:txBody>
          <a:bodyPr/>
          <a:lstStyle/>
          <a:p>
            <a:fld id="{7BDCD131-8AD4-412D-B4A2-44ACA56A5CCC}" type="slidenum">
              <a:rPr lang="en-AU" smtClean="0"/>
              <a:t>‹#›</a:t>
            </a:fld>
            <a:endParaRPr lang="en-AU"/>
          </a:p>
        </p:txBody>
      </p:sp>
    </p:spTree>
    <p:extLst>
      <p:ext uri="{BB962C8B-B14F-4D97-AF65-F5344CB8AC3E}">
        <p14:creationId xmlns:p14="http://schemas.microsoft.com/office/powerpoint/2010/main" val="142603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1F1F1">
              <a:alpha val="50195"/>
            </a:srgbClr>
          </a:solidFill>
        </p:spPr>
        <p:txBody>
          <a:bodyPr wrap="square" lIns="0" tIns="0" rIns="0" bIns="0" rtlCol="0"/>
          <a:lstStyle/>
          <a:p>
            <a:endParaRPr/>
          </a:p>
        </p:txBody>
      </p:sp>
      <p:sp>
        <p:nvSpPr>
          <p:cNvPr id="2" name="Holder 2"/>
          <p:cNvSpPr>
            <a:spLocks noGrp="1"/>
          </p:cNvSpPr>
          <p:nvPr>
            <p:ph type="ctrTitle" hasCustomPrompt="1"/>
          </p:nvPr>
        </p:nvSpPr>
        <p:spPr>
          <a:xfrm>
            <a:off x="5118313" y="2489982"/>
            <a:ext cx="1955373" cy="574039"/>
          </a:xfrm>
          <a:prstGeom prst="rect">
            <a:avLst/>
          </a:prstGeom>
        </p:spPr>
        <p:txBody>
          <a:bodyPr wrap="square" lIns="0" tIns="0" rIns="0" bIns="0">
            <a:spAutoFit/>
          </a:bodyPr>
          <a:lstStyle>
            <a:lvl1pPr>
              <a:defRPr sz="3600" b="0" i="0">
                <a:solidFill>
                  <a:schemeClr val="tx1"/>
                </a:solidFill>
                <a:latin typeface="Roboto Medium" pitchFamily="2" charset="0"/>
                <a:ea typeface="Roboto Medium" pitchFamily="2" charset="0"/>
                <a:cs typeface="Segoe UI"/>
              </a:defRPr>
            </a:lvl1pPr>
          </a:lstStyle>
          <a:p>
            <a:r>
              <a:rPr lang="en-AU"/>
              <a:t>Heading</a:t>
            </a:r>
            <a:endParaRPr/>
          </a:p>
        </p:txBody>
      </p:sp>
      <p:sp>
        <p:nvSpPr>
          <p:cNvPr id="3" name="Holder 3"/>
          <p:cNvSpPr>
            <a:spLocks noGrp="1"/>
          </p:cNvSpPr>
          <p:nvPr>
            <p:ph type="subTitle" idx="4" hasCustomPrompt="1"/>
          </p:nvPr>
        </p:nvSpPr>
        <p:spPr>
          <a:xfrm>
            <a:off x="1828800" y="3840480"/>
            <a:ext cx="8534400" cy="307777"/>
          </a:xfrm>
          <a:prstGeom prst="rect">
            <a:avLst/>
          </a:prstGeom>
        </p:spPr>
        <p:txBody>
          <a:bodyPr wrap="square" lIns="0" tIns="0" rIns="0" bIns="0">
            <a:spAutoFit/>
          </a:bodyPr>
          <a:lstStyle>
            <a:lvl1pPr>
              <a:defRPr>
                <a:latin typeface="Roboto" pitchFamily="2" charset="0"/>
                <a:ea typeface="Roboto" pitchFamily="2" charset="0"/>
              </a:defRPr>
            </a:lvl1pPr>
          </a:lstStyle>
          <a:p>
            <a:r>
              <a:rPr lang="en-AU"/>
              <a:t>Body text</a:t>
            </a:r>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1564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Roboto Medium" pitchFamily="2" charset="0"/>
                <a:ea typeface="Roboto Medium" pitchFamily="2" charset="0"/>
                <a:cs typeface="Tahoma"/>
              </a:defRPr>
            </a:lvl1pPr>
          </a:lstStyle>
          <a:p>
            <a:r>
              <a:rPr lang="en-AU"/>
              <a:t>Heading two</a:t>
            </a:r>
            <a:endParaRPr/>
          </a:p>
        </p:txBody>
      </p:sp>
      <p:sp>
        <p:nvSpPr>
          <p:cNvPr id="3" name="Holder 3"/>
          <p:cNvSpPr>
            <a:spLocks noGrp="1"/>
          </p:cNvSpPr>
          <p:nvPr>
            <p:ph type="body" idx="1" hasCustomPrompt="1"/>
          </p:nvPr>
        </p:nvSpPr>
        <p:spPr>
          <a:xfrm>
            <a:off x="609600" y="1577340"/>
            <a:ext cx="10972800" cy="492443"/>
          </a:xfrm>
          <a:prstGeom prst="rect">
            <a:avLst/>
          </a:prstGeom>
        </p:spPr>
        <p:txBody>
          <a:bodyPr lIns="0" tIns="0" rIns="0" bIns="0"/>
          <a:lstStyle>
            <a:lvl1pPr>
              <a:defRPr sz="3200"/>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latin typeface="Roboto" panose="02000000000000000000" pitchFamily="2" charset="0"/>
                <a:ea typeface="Roboto" panose="02000000000000000000" pitchFamily="2" charset="0"/>
              </a:rPr>
              <a:t>Body text</a:t>
            </a:r>
            <a:endParaRPr lang="en-AU">
              <a:latin typeface="Roboto" panose="02000000000000000000" pitchFamily="2" charset="0"/>
              <a:ea typeface="Roboto" panose="02000000000000000000" pitchFamily="2" charset="0"/>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743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69006" y="789615"/>
            <a:ext cx="10453987" cy="430887"/>
          </a:xfrm>
          <a:prstGeom prst="rect">
            <a:avLst/>
          </a:prstGeom>
        </p:spPr>
        <p:txBody>
          <a:bodyPr lIns="0" tIns="0" rIns="0" bIns="0"/>
          <a:lstStyle>
            <a:lvl1pPr>
              <a:defRPr sz="2800" b="0" i="0">
                <a:solidFill>
                  <a:schemeClr val="tx1"/>
                </a:solidFill>
                <a:latin typeface="+mj-lt"/>
                <a:ea typeface="Roboto Medium" pitchFamily="2" charset="0"/>
                <a:cs typeface="Tahoma"/>
              </a:defRPr>
            </a:lvl1pPr>
          </a:lstStyle>
          <a:p>
            <a:r>
              <a:rPr lang="en-AU"/>
              <a:t>Heading one</a:t>
            </a:r>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atin typeface="Roboto" pitchFamily="2" charset="0"/>
                <a:ea typeface="Roboto" pitchFamily="2" charset="0"/>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6814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55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7025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CE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492443"/>
          </a:xfrm>
          <a:prstGeom prst="rect">
            <a:avLst/>
          </a:prstGeom>
        </p:spPr>
        <p:txBody>
          <a:bodyPr/>
          <a:lstStyle>
            <a:lvl1pPr algn="l">
              <a:defRPr>
                <a:solidFill>
                  <a:schemeClr val="tx1"/>
                </a:solidFill>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72688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CE Blank">
    <p:spTree>
      <p:nvGrpSpPr>
        <p:cNvPr id="1" name=""/>
        <p:cNvGrpSpPr/>
        <p:nvPr/>
      </p:nvGrpSpPr>
      <p:grpSpPr>
        <a:xfrm>
          <a:off x="0" y="0"/>
          <a:ext cx="0" cy="0"/>
          <a:chOff x="0" y="0"/>
          <a:chExt cx="0" cy="0"/>
        </a:xfrm>
      </p:grpSpPr>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121686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36C8-4EEC-F2EE-DABC-4E4A60A4EE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260C3B1-734A-0C45-C48E-4BF9A011B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24C64-2598-8623-1593-EED0B23DEEA6}"/>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5" name="Footer Placeholder 4">
            <a:extLst>
              <a:ext uri="{FF2B5EF4-FFF2-40B4-BE49-F238E27FC236}">
                <a16:creationId xmlns:a16="http://schemas.microsoft.com/office/drawing/2014/main" id="{56F57957-B49A-BCF5-BAEB-2D060C23B64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401A77B-F2CE-7DCC-4446-5A11137769F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877766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1884708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276999"/>
          </a:xfrm>
          <a:prstGeom prst="rect">
            <a:avLst/>
          </a:prstGeom>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4290682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9006" y="789615"/>
            <a:ext cx="10453987" cy="27699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77940"/>
            <a:ext cx="2804160" cy="342900"/>
          </a:xfrm>
          <a:prstGeom prst="rect">
            <a:avLst/>
          </a:prstGeom>
        </p:spPr>
        <p:txBody>
          <a:bodyPr/>
          <a:lstStyle/>
          <a:p>
            <a:fld id="{846CE7D5-CF57-46EF-B807-FDD0502418D4}" type="datetimeFigureOut">
              <a:rPr lang="en-US" smtClean="0"/>
              <a:t>4/6/2025</a:t>
            </a:fld>
            <a:endParaRPr lang="en-US"/>
          </a:p>
        </p:txBody>
      </p:sp>
      <p:sp>
        <p:nvSpPr>
          <p:cNvPr id="6" name="Footer Placeholder 5"/>
          <p:cNvSpPr>
            <a:spLocks noGrp="1"/>
          </p:cNvSpPr>
          <p:nvPr>
            <p:ph type="ftr" sz="quarter" idx="11"/>
          </p:nvPr>
        </p:nvSpPr>
        <p:spPr>
          <a:xfrm>
            <a:off x="4145280" y="6377940"/>
            <a:ext cx="390144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778240" y="6377940"/>
            <a:ext cx="2804160" cy="342900"/>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251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73000" y="633984"/>
            <a:ext cx="10846000" cy="152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600">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24706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60B9-4BE9-4169-6026-F8A9BE689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746A250-9EC9-0432-F81D-FB0C5D38A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B4CF121-5EE3-C346-0A72-836928E32F83}"/>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73BE8F1D-E212-3CE2-6BE1-04BB24B6F3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054274-425A-F19F-18FF-8E11446CE358}"/>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31680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70FE-5B21-47FF-E462-B65708E85D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C3063A-5A89-473B-830F-2B131D5D5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CF4325-C3BD-4E94-EEA9-B2C4D16B2D18}"/>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65E92341-BEFB-884F-91DB-78ECB732D4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9CD7E6-8193-6E28-F998-AF137126EABA}"/>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1054111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477B-5FEE-F9FF-B1B6-823EB64C06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1054E9-E5E1-8BB5-1A6B-6862AC491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69171-80A7-728D-E19F-B27FF9074C39}"/>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B540F658-B6E5-D964-83A3-2DB0A31F5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1CAE0F-EB2C-788E-F44A-B0732D8D19DC}"/>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846615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660-5747-21C0-7E7C-D2E8F7466C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0C6974-BC29-AE27-AF59-2EC7F1870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4A2EF15-363C-80F3-F87A-9C970EF7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4B5841F-EE34-2830-BBFD-D441509311CD}"/>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6" name="Footer Placeholder 5">
            <a:extLst>
              <a:ext uri="{FF2B5EF4-FFF2-40B4-BE49-F238E27FC236}">
                <a16:creationId xmlns:a16="http://schemas.microsoft.com/office/drawing/2014/main" id="{978E7E95-1FB0-5EAA-9C51-81BBEF63C6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B47DA93-5A09-844D-554B-87FF734E471B}"/>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3454903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F49B-DB75-652D-ADBF-4A3B5CA00A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FD8387-DBAD-0759-9DB9-14C677DCF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AA085-5C2C-44F2-8A24-D8D5E7E60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88F126-AB60-EC30-F4FF-695720223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E5914-9924-F958-9083-1EECA7069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B0E8C3C-B9FC-CAB3-284D-0A39C06CE5C3}"/>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8" name="Footer Placeholder 7">
            <a:extLst>
              <a:ext uri="{FF2B5EF4-FFF2-40B4-BE49-F238E27FC236}">
                <a16:creationId xmlns:a16="http://schemas.microsoft.com/office/drawing/2014/main" id="{6C1A5BDB-4D71-72B7-3BFC-084B9EAD0CB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4783FA-EB23-A752-06AC-9F83A47483C8}"/>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914938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28AA-4DC2-F480-9B66-EE9CFE73C54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17B3279-D044-8216-DBEB-E1185D2D379E}"/>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4" name="Footer Placeholder 3">
            <a:extLst>
              <a:ext uri="{FF2B5EF4-FFF2-40B4-BE49-F238E27FC236}">
                <a16:creationId xmlns:a16="http://schemas.microsoft.com/office/drawing/2014/main" id="{112C0D96-6C11-A675-0A7F-64E2A177833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35D6061-FCE4-9BC6-DC81-AAC00E8C061B}"/>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521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A92D-A6F6-2B75-A4BA-DDE7F91C88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322A04-50A4-B5D5-F98D-486A341666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FF65F92-D54E-F0E7-1F23-A80D5E7CD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9855DD-68BB-DF7A-D195-9B706AA4134A}"/>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6" name="Footer Placeholder 5">
            <a:extLst>
              <a:ext uri="{FF2B5EF4-FFF2-40B4-BE49-F238E27FC236}">
                <a16:creationId xmlns:a16="http://schemas.microsoft.com/office/drawing/2014/main" id="{52B828FF-F8E9-1276-D3BE-90F13FEE25D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8E18FAD-199E-FD00-3EE0-29D0AC71ACE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47291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5D7A2-FA4C-880E-615E-ED7F19C53808}"/>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3" name="Footer Placeholder 2">
            <a:extLst>
              <a:ext uri="{FF2B5EF4-FFF2-40B4-BE49-F238E27FC236}">
                <a16:creationId xmlns:a16="http://schemas.microsoft.com/office/drawing/2014/main" id="{9C2C9C5F-3511-5B45-CC79-3350790D124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EB3AFDF-988C-831A-9676-79E15B01BA1E}"/>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3469618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A2E5-A83B-6B39-B6BE-18B60A354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4194399-4AF2-D254-6C3E-1525812D6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FCCF429-DC76-3E28-64D3-E8894C6E1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07A72-203A-34B1-53F1-F87E1C5AEDCF}"/>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6" name="Footer Placeholder 5">
            <a:extLst>
              <a:ext uri="{FF2B5EF4-FFF2-40B4-BE49-F238E27FC236}">
                <a16:creationId xmlns:a16="http://schemas.microsoft.com/office/drawing/2014/main" id="{B429C8F2-17C4-0B53-F4B2-C64B787F7B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5EA098-B35A-0645-FA04-3500FC6AFE1C}"/>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100725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66AA-D352-D44F-A262-6924D6BE0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0C938C8-70BC-CA5C-4507-270E96690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0408E5-057B-2C4B-0A09-138EF3785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DAAD6-98C6-5B2B-1C01-E7B177639CCE}"/>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6" name="Footer Placeholder 5">
            <a:extLst>
              <a:ext uri="{FF2B5EF4-FFF2-40B4-BE49-F238E27FC236}">
                <a16:creationId xmlns:a16="http://schemas.microsoft.com/office/drawing/2014/main" id="{E97EF0EA-3E82-3048-36BA-8F6C4DD8FC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FCB7C-A74B-0DAE-89C0-5F5746C0F5D7}"/>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2738722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7473-1375-A421-5A46-F5203505042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9BFB5AC-9385-55CD-941B-C2F353C01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A39DF1-A432-A97E-9E99-DCE4085965D3}"/>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DD3F7818-AE44-5125-E4F1-963FFDD635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EBB549-56D6-182D-8E7C-94818CFE3337}"/>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1430170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9036F-2775-2DDA-5198-21B6665A9E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A2A7A51-6F65-AB40-057B-2BE00090C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19D8EB-4153-8B45-E51D-AB82D73209B9}"/>
              </a:ext>
            </a:extLst>
          </p:cNvPr>
          <p:cNvSpPr>
            <a:spLocks noGrp="1"/>
          </p:cNvSpPr>
          <p:nvPr>
            <p:ph type="dt" sz="half" idx="10"/>
          </p:nvPr>
        </p:nvSpPr>
        <p:spPr/>
        <p:txBody>
          <a:body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5C3C40C2-0BBD-2B77-7927-13172F3293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8D97E5-C357-3033-99B5-29E237E07E0A}"/>
              </a:ext>
            </a:extLst>
          </p:cNvPr>
          <p:cNvSpPr>
            <a:spLocks noGrp="1"/>
          </p:cNvSpPr>
          <p:nvPr>
            <p:ph type="sldNum" sz="quarter" idx="12"/>
          </p:nvPr>
        </p:nvSpPr>
        <p:spPr/>
        <p:txBody>
          <a:bodyPr/>
          <a:lstStyle/>
          <a:p>
            <a:fld id="{23960CAE-34C2-4353-8368-2F67979AA8FA}" type="slidenum">
              <a:rPr lang="en-AU" smtClean="0"/>
              <a:t>‹#›</a:t>
            </a:fld>
            <a:endParaRPr lang="en-AU"/>
          </a:p>
        </p:txBody>
      </p:sp>
    </p:spTree>
    <p:extLst>
      <p:ext uri="{BB962C8B-B14F-4D97-AF65-F5344CB8AC3E}">
        <p14:creationId xmlns:p14="http://schemas.microsoft.com/office/powerpoint/2010/main" val="476296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2" name="Picture 1">
            <a:extLst>
              <a:ext uri="{FF2B5EF4-FFF2-40B4-BE49-F238E27FC236}">
                <a16:creationId xmlns:a16="http://schemas.microsoft.com/office/drawing/2014/main" id="{9226954F-4DE6-7682-6EBC-6576A24C89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3685527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One Cell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83FA-CCDD-4C28-8886-96D3FA3B3C55}"/>
              </a:ext>
            </a:extLst>
          </p:cNvPr>
          <p:cNvSpPr>
            <a:spLocks noGrp="1"/>
          </p:cNvSpPr>
          <p:nvPr>
            <p:ph type="title" hasCustomPrompt="1"/>
          </p:nvPr>
        </p:nvSpPr>
        <p:spPr>
          <a:xfrm>
            <a:off x="1241798" y="200026"/>
            <a:ext cx="9823077" cy="1325562"/>
          </a:xfrm>
        </p:spPr>
        <p:txBody>
          <a:bodyPr>
            <a:normAutofit/>
          </a:bodyPr>
          <a:lstStyle>
            <a:lvl1pPr>
              <a:defRPr sz="4800" b="1" spc="200" baseline="0">
                <a:solidFill>
                  <a:srgbClr val="222222"/>
                </a:solidFill>
                <a:latin typeface="+mj-lt"/>
              </a:defRPr>
            </a:lvl1pPr>
          </a:lstStyle>
          <a:p>
            <a:r>
              <a:rPr lang="en-AU" noProof="0"/>
              <a:t>TITLE</a:t>
            </a:r>
          </a:p>
        </p:txBody>
      </p:sp>
      <p:pic>
        <p:nvPicPr>
          <p:cNvPr id="8" name="Picture 7">
            <a:extLst>
              <a:ext uri="{FF2B5EF4-FFF2-40B4-BE49-F238E27FC236}">
                <a16:creationId xmlns:a16="http://schemas.microsoft.com/office/drawing/2014/main" id="{3479431A-3D4C-4663-9104-D38579992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4312" y="6417902"/>
            <a:ext cx="1919635" cy="240073"/>
          </a:xfrm>
          <a:prstGeom prst="rect">
            <a:avLst/>
          </a:prstGeom>
        </p:spPr>
      </p:pic>
      <p:sp>
        <p:nvSpPr>
          <p:cNvPr id="10" name="Text Placeholder 9">
            <a:extLst>
              <a:ext uri="{FF2B5EF4-FFF2-40B4-BE49-F238E27FC236}">
                <a16:creationId xmlns:a16="http://schemas.microsoft.com/office/drawing/2014/main" id="{62254D4A-0483-44C5-8648-5836E35E31C4}"/>
              </a:ext>
            </a:extLst>
          </p:cNvPr>
          <p:cNvSpPr>
            <a:spLocks noGrp="1"/>
          </p:cNvSpPr>
          <p:nvPr>
            <p:ph type="body" sz="quarter" idx="10" hasCustomPrompt="1"/>
          </p:nvPr>
        </p:nvSpPr>
        <p:spPr>
          <a:xfrm>
            <a:off x="1241799" y="1525587"/>
            <a:ext cx="9823076" cy="4556035"/>
          </a:xfrm>
        </p:spPr>
        <p:txBody>
          <a:bodyPr>
            <a:normAutofit/>
          </a:bodyPr>
          <a:lstStyle>
            <a:lvl1pPr marL="266700" indent="-266700">
              <a:lnSpc>
                <a:spcPct val="150000"/>
              </a:lnSpc>
              <a:buClr>
                <a:srgbClr val="E26E00"/>
              </a:buClr>
              <a:buSzPct val="125000"/>
              <a:defRPr sz="2000" b="0" spc="0" baseline="0">
                <a:solidFill>
                  <a:srgbClr val="222222"/>
                </a:solidFill>
                <a:latin typeface="+mn-lt"/>
                <a:cs typeface="Arial" panose="020B0604020202020204" pitchFamily="34" charset="0"/>
              </a:defRPr>
            </a:lvl1pPr>
          </a:lstStyle>
          <a:p>
            <a:pPr lvl="0"/>
            <a:r>
              <a:rPr lang="en-AU" noProof="0"/>
              <a:t>Content</a:t>
            </a:r>
          </a:p>
        </p:txBody>
      </p:sp>
    </p:spTree>
    <p:extLst>
      <p:ext uri="{BB962C8B-B14F-4D97-AF65-F5344CB8AC3E}">
        <p14:creationId xmlns:p14="http://schemas.microsoft.com/office/powerpoint/2010/main" val="744340416"/>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guide id="3" pos="710">
          <p15:clr>
            <a:srgbClr val="A4A3A4"/>
          </p15:clr>
        </p15:guide>
        <p15:guide id="4" pos="6970">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45F4-006B-B1D8-06B9-35811EA18F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0F6593-D8D8-C94C-2A54-6432E6DC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ABE56-B406-95C0-374B-05964D0D7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DBB2EF-5960-8746-623B-287436197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DE5E3B-3495-58A2-C08E-8321DD09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6261BB5-9747-305D-8579-7B74F807DD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8" name="Footer Placeholder 7">
            <a:extLst>
              <a:ext uri="{FF2B5EF4-FFF2-40B4-BE49-F238E27FC236}">
                <a16:creationId xmlns:a16="http://schemas.microsoft.com/office/drawing/2014/main" id="{A799C1C8-6B9F-A27B-2BC4-65ACE216938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426FE86C-F876-4DDC-E88C-BCB5E832D87C}"/>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4904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B23E-C620-59DD-E153-C76C01A59C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86E8206-9AE8-B99B-C4CB-7BE54CCF7C2F}"/>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4" name="Footer Placeholder 3">
            <a:extLst>
              <a:ext uri="{FF2B5EF4-FFF2-40B4-BE49-F238E27FC236}">
                <a16:creationId xmlns:a16="http://schemas.microsoft.com/office/drawing/2014/main" id="{9C168F7A-9F71-30A2-3C3F-F0A5E0A5ED5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C8D35A01-9E42-F37B-1C00-7A049E85951F}"/>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59478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6E2CA-1ACA-F3DE-AA3A-055243E58D63}"/>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3" name="Footer Placeholder 2">
            <a:extLst>
              <a:ext uri="{FF2B5EF4-FFF2-40B4-BE49-F238E27FC236}">
                <a16:creationId xmlns:a16="http://schemas.microsoft.com/office/drawing/2014/main" id="{59D48597-0B1C-236D-EAF6-9FB13CF67B1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E18E3376-8808-1048-24F9-426F4C89CC83}"/>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409838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D8B-1E1C-1A63-30D0-1EC2E36B8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412105F-7B55-9597-A75A-0E68771C8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8596746-35B4-36F6-77B3-407FA154C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A0BC9-A847-AEEA-671B-E23083F23088}"/>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6" name="Footer Placeholder 5">
            <a:extLst>
              <a:ext uri="{FF2B5EF4-FFF2-40B4-BE49-F238E27FC236}">
                <a16:creationId xmlns:a16="http://schemas.microsoft.com/office/drawing/2014/main" id="{F2BAA668-509A-BED4-589B-2191199D36E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BD1852F-6332-6F6B-8C70-04B6EBCEDB56}"/>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260494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F3B-94B3-524C-3BBA-754EC908B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6A716E6-6608-4E22-06F8-0F2B21192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E770D4D-BD84-0C3F-FEFB-FC08271A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EF53D-023E-F926-C487-877487777A62}"/>
              </a:ext>
            </a:extLst>
          </p:cNvPr>
          <p:cNvSpPr>
            <a:spLocks noGrp="1"/>
          </p:cNvSpPr>
          <p:nvPr>
            <p:ph type="dt" sz="half" idx="10"/>
          </p:nvPr>
        </p:nvSpPr>
        <p:spPr>
          <a:xfrm>
            <a:off x="838200" y="6356350"/>
            <a:ext cx="2743200" cy="365125"/>
          </a:xfrm>
          <a:prstGeom prst="rect">
            <a:avLst/>
          </a:prstGeom>
        </p:spPr>
        <p:txBody>
          <a:bodyPr/>
          <a:lstStyle/>
          <a:p>
            <a:fld id="{7C8E0746-01D0-468F-83C2-9A3D5E534BEA}" type="datetimeFigureOut">
              <a:rPr lang="en-AU" smtClean="0"/>
              <a:t>6/04/2025</a:t>
            </a:fld>
            <a:endParaRPr lang="en-AU"/>
          </a:p>
        </p:txBody>
      </p:sp>
      <p:sp>
        <p:nvSpPr>
          <p:cNvPr id="6" name="Footer Placeholder 5">
            <a:extLst>
              <a:ext uri="{FF2B5EF4-FFF2-40B4-BE49-F238E27FC236}">
                <a16:creationId xmlns:a16="http://schemas.microsoft.com/office/drawing/2014/main" id="{6636F65D-962E-24B6-4CB5-2876F7F7DC6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74C3C5B-CC54-3E9E-16E5-0F5B316DBD49}"/>
              </a:ext>
            </a:extLst>
          </p:cNvPr>
          <p:cNvSpPr>
            <a:spLocks noGrp="1"/>
          </p:cNvSpPr>
          <p:nvPr>
            <p:ph type="sldNum" sz="quarter" idx="12"/>
          </p:nvPr>
        </p:nvSpPr>
        <p:spPr>
          <a:xfrm>
            <a:off x="8610600" y="6356350"/>
            <a:ext cx="2743200" cy="365125"/>
          </a:xfrm>
          <a:prstGeom prst="rect">
            <a:avLst/>
          </a:prstGeom>
        </p:spPr>
        <p:txBody>
          <a:bodyPr/>
          <a:lstStyle/>
          <a:p>
            <a:fld id="{712F467E-0D92-4B6F-9EB3-931F0E0490BF}" type="slidenum">
              <a:rPr lang="en-AU" smtClean="0"/>
              <a:t>‹#›</a:t>
            </a:fld>
            <a:endParaRPr lang="en-AU"/>
          </a:p>
        </p:txBody>
      </p:sp>
    </p:spTree>
    <p:extLst>
      <p:ext uri="{BB962C8B-B14F-4D97-AF65-F5344CB8AC3E}">
        <p14:creationId xmlns:p14="http://schemas.microsoft.com/office/powerpoint/2010/main" val="378195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65050-F461-1133-6BEE-98ECF33F2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71BA17-10E2-C19F-5BEC-50128CDFB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Box 7">
            <a:extLst>
              <a:ext uri="{FF2B5EF4-FFF2-40B4-BE49-F238E27FC236}">
                <a16:creationId xmlns:a16="http://schemas.microsoft.com/office/drawing/2014/main" id="{281EFA4E-28C3-8D31-EA93-B3206FE79FAC}"/>
              </a:ext>
            </a:extLst>
          </p:cNvPr>
          <p:cNvSpPr txBox="1"/>
          <p:nvPr userDrawn="1">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2B454F7-9F0F-E5A9-05AF-AAFB6636AD53}"/>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6E32A99E-A4E0-7409-30E1-6081E365712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86775" y="4476750"/>
            <a:ext cx="3705225" cy="2381250"/>
          </a:xfrm>
          <a:prstGeom prst="rect">
            <a:avLst/>
          </a:prstGeom>
        </p:spPr>
      </p:pic>
    </p:spTree>
    <p:extLst>
      <p:ext uri="{BB962C8B-B14F-4D97-AF65-F5344CB8AC3E}">
        <p14:creationId xmlns:p14="http://schemas.microsoft.com/office/powerpoint/2010/main" val="154043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E888D-541C-84A5-FD3B-D46AA575E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FC97E1-1230-F570-2796-6EE2BA4C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3AAAAD-E19B-70E9-C5A7-FE60AF06A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641A0-73FB-451E-BF01-CEC0AEA6784A}" type="datetimeFigureOut">
              <a:rPr lang="en-AU" smtClean="0"/>
              <a:t>6/04/2025</a:t>
            </a:fld>
            <a:endParaRPr lang="en-AU"/>
          </a:p>
        </p:txBody>
      </p:sp>
      <p:sp>
        <p:nvSpPr>
          <p:cNvPr id="5" name="Footer Placeholder 4">
            <a:extLst>
              <a:ext uri="{FF2B5EF4-FFF2-40B4-BE49-F238E27FC236}">
                <a16:creationId xmlns:a16="http://schemas.microsoft.com/office/drawing/2014/main" id="{5ADB257A-8612-CD19-F042-6B6371AC8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F06FDC2-4194-C1C1-3398-9B62CFAFF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CD131-8AD4-412D-B4A2-44ACA56A5CCC}" type="slidenum">
              <a:rPr lang="en-AU" smtClean="0"/>
              <a:t>‹#›</a:t>
            </a:fld>
            <a:endParaRPr lang="en-AU"/>
          </a:p>
        </p:txBody>
      </p:sp>
      <p:sp>
        <p:nvSpPr>
          <p:cNvPr id="8" name="TextBox 7">
            <a:extLst>
              <a:ext uri="{FF2B5EF4-FFF2-40B4-BE49-F238E27FC236}">
                <a16:creationId xmlns:a16="http://schemas.microsoft.com/office/drawing/2014/main" id="{F71D4AEB-DA7D-F166-74F6-45EAC93E2CB3}"/>
              </a:ext>
            </a:extLst>
          </p:cNvPr>
          <p:cNvSpPr txBox="1"/>
          <p:nvPr>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pic>
        <p:nvPicPr>
          <p:cNvPr id="7" name="Picture 6" descr="A drawing of a person&#10;&#10;Description automatically generated">
            <a:extLst>
              <a:ext uri="{FF2B5EF4-FFF2-40B4-BE49-F238E27FC236}">
                <a16:creationId xmlns:a16="http://schemas.microsoft.com/office/drawing/2014/main" id="{F96307F5-8C3D-1EED-6F4D-3211C082CA83}"/>
              </a:ext>
            </a:extLst>
          </p:cNvPr>
          <p:cNvPicPr>
            <a:picLocks noChangeAspect="1"/>
          </p:cNvPicPr>
          <p:nvPr userDrawn="1"/>
        </p:nvPicPr>
        <p:blipFill>
          <a:blip r:embed="rId13" cstate="screen">
            <a:alphaModFix/>
            <a:extLst>
              <a:ext uri="{28A0092B-C50C-407E-A947-70E740481C1C}">
                <a14:useLocalDpi xmlns:a14="http://schemas.microsoft.com/office/drawing/2010/main"/>
              </a:ext>
            </a:extLst>
          </a:blip>
          <a:stretch>
            <a:fillRect/>
          </a:stretch>
        </p:blipFill>
        <p:spPr>
          <a:xfrm>
            <a:off x="409575" y="5626591"/>
            <a:ext cx="2654644" cy="866284"/>
          </a:xfrm>
          <a:prstGeom prst="rect">
            <a:avLst/>
          </a:prstGeom>
        </p:spPr>
      </p:pic>
      <p:pic>
        <p:nvPicPr>
          <p:cNvPr id="9" name="Picture 8">
            <a:extLst>
              <a:ext uri="{FF2B5EF4-FFF2-40B4-BE49-F238E27FC236}">
                <a16:creationId xmlns:a16="http://schemas.microsoft.com/office/drawing/2014/main" id="{83E44631-B454-F9CC-F060-6998BD5B4723}"/>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8660008" y="4716953"/>
            <a:ext cx="3696278" cy="2370844"/>
          </a:xfrm>
          <a:prstGeom prst="rect">
            <a:avLst/>
          </a:prstGeom>
        </p:spPr>
      </p:pic>
    </p:spTree>
    <p:extLst>
      <p:ext uri="{BB962C8B-B14F-4D97-AF65-F5344CB8AC3E}">
        <p14:creationId xmlns:p14="http://schemas.microsoft.com/office/powerpoint/2010/main" val="2479917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8FFAD8-1B7F-E2BD-E82C-0F96254BECE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362719" y="4487156"/>
            <a:ext cx="3696278" cy="2370844"/>
          </a:xfrm>
          <a:prstGeom prst="rect">
            <a:avLst/>
          </a:prstGeom>
        </p:spPr>
      </p:pic>
      <p:pic>
        <p:nvPicPr>
          <p:cNvPr id="7" name="Picture 6" descr="A drawing of a person&#10;&#10;Description automatically generated">
            <a:extLst>
              <a:ext uri="{FF2B5EF4-FFF2-40B4-BE49-F238E27FC236}">
                <a16:creationId xmlns:a16="http://schemas.microsoft.com/office/drawing/2014/main" id="{659B7AAE-49DE-7096-CFE9-68201EDDDF3E}"/>
              </a:ext>
            </a:extLst>
          </p:cNvPr>
          <p:cNvPicPr>
            <a:picLocks noChangeAspect="1"/>
          </p:cNvPicPr>
          <p:nvPr userDrawn="1"/>
        </p:nvPicPr>
        <p:blipFill>
          <a:blip r:embed="rId14" cstate="screen">
            <a:alphaModFix/>
            <a:extLst>
              <a:ext uri="{28A0092B-C50C-407E-A947-70E740481C1C}">
                <a14:useLocalDpi xmlns:a14="http://schemas.microsoft.com/office/drawing/2010/main"/>
              </a:ext>
            </a:extLst>
          </a:blip>
          <a:stretch>
            <a:fillRect/>
          </a:stretch>
        </p:blipFill>
        <p:spPr>
          <a:xfrm>
            <a:off x="377732" y="5672578"/>
            <a:ext cx="2654644" cy="866284"/>
          </a:xfrm>
          <a:prstGeom prst="rect">
            <a:avLst/>
          </a:prstGeom>
        </p:spPr>
      </p:pic>
    </p:spTree>
    <p:extLst>
      <p:ext uri="{BB962C8B-B14F-4D97-AF65-F5344CB8AC3E}">
        <p14:creationId xmlns:p14="http://schemas.microsoft.com/office/powerpoint/2010/main" val="461025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00" r:id="rId11"/>
  </p:sldLayoutIdLst>
  <p:txStyles>
    <p:titleStyle>
      <a:lvl1pPr>
        <a:defRPr sz="2800" b="0">
          <a:latin typeface="+mj-lt"/>
          <a:ea typeface="Roboto Medium" pitchFamily="2" charset="0"/>
          <a:cs typeface="+mj-cs"/>
        </a:defRPr>
      </a:lvl1pPr>
    </p:titleStyle>
    <p:bodyStyle>
      <a:lvl1pPr marL="0">
        <a:defRPr sz="20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A52E6-1322-EE86-B46A-02582445D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D17A18-824B-3285-4190-54A4552F4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22D7F4-5189-F03B-C672-CBBACFB87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23930F-C0C5-46F2-B79E-DC0F3EF53B15}" type="datetimeFigureOut">
              <a:rPr lang="en-AU" smtClean="0"/>
              <a:t>6/04/2025</a:t>
            </a:fld>
            <a:endParaRPr lang="en-AU"/>
          </a:p>
        </p:txBody>
      </p:sp>
      <p:sp>
        <p:nvSpPr>
          <p:cNvPr id="5" name="Footer Placeholder 4">
            <a:extLst>
              <a:ext uri="{FF2B5EF4-FFF2-40B4-BE49-F238E27FC236}">
                <a16:creationId xmlns:a16="http://schemas.microsoft.com/office/drawing/2014/main" id="{ACD9C78D-C37A-4C7C-1AF0-92018C20B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53B2DE4-126E-CC32-7B6D-6E5E01FE2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60CAE-34C2-4353-8368-2F67979AA8FA}" type="slidenum">
              <a:rPr lang="en-AU" smtClean="0"/>
              <a:t>‹#›</a:t>
            </a:fld>
            <a:endParaRPr lang="en-AU"/>
          </a:p>
        </p:txBody>
      </p:sp>
      <p:sp>
        <p:nvSpPr>
          <p:cNvPr id="8" name="TextBox 7">
            <a:extLst>
              <a:ext uri="{FF2B5EF4-FFF2-40B4-BE49-F238E27FC236}">
                <a16:creationId xmlns:a16="http://schemas.microsoft.com/office/drawing/2014/main" id="{02E750B1-4765-3AEC-3542-696892CA789B}"/>
              </a:ext>
            </a:extLst>
          </p:cNvPr>
          <p:cNvSpPr txBox="1"/>
          <p:nvPr>
            <p:extLst>
              <p:ext uri="{1162E1C5-73C7-4A58-AE30-91384D911F3F}">
                <p184:classification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4122357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B1_855FA83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C5_1AC2458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7855-CF93-C7FE-8F38-59FBB4132E72}"/>
              </a:ext>
            </a:extLst>
          </p:cNvPr>
          <p:cNvSpPr>
            <a:spLocks noGrp="1"/>
          </p:cNvSpPr>
          <p:nvPr>
            <p:ph type="title"/>
          </p:nvPr>
        </p:nvSpPr>
        <p:spPr>
          <a:xfrm>
            <a:off x="838200" y="1186249"/>
            <a:ext cx="10515600" cy="2669059"/>
          </a:xfrm>
        </p:spPr>
        <p:txBody>
          <a:bodyPr>
            <a:noAutofit/>
          </a:bodyPr>
          <a:lstStyle/>
          <a:p>
            <a:pPr algn="ctr"/>
            <a:r>
              <a:rPr lang="en-AU" sz="7200" dirty="0">
                <a:latin typeface="Roboto"/>
                <a:ea typeface="Roboto"/>
                <a:cs typeface="Roboto"/>
              </a:rPr>
              <a:t>Subject Renewal </a:t>
            </a:r>
            <a:br>
              <a:rPr lang="en-AU" sz="1800" dirty="0"/>
            </a:br>
            <a:br>
              <a:rPr lang="en-AU" sz="1800" dirty="0"/>
            </a:br>
            <a:r>
              <a:rPr lang="en-AU" sz="7200" dirty="0">
                <a:latin typeface="Roboto"/>
                <a:ea typeface="Roboto"/>
                <a:cs typeface="Roboto"/>
              </a:rPr>
              <a:t>Key drivers </a:t>
            </a:r>
            <a:endParaRPr lang="en-AU" sz="7200" dirty="0"/>
          </a:p>
        </p:txBody>
      </p:sp>
    </p:spTree>
    <p:extLst>
      <p:ext uri="{BB962C8B-B14F-4D97-AF65-F5344CB8AC3E}">
        <p14:creationId xmlns:p14="http://schemas.microsoft.com/office/powerpoint/2010/main" val="19000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404B1B-ACD9-2226-ED4C-6EC3F2C0065F}"/>
              </a:ext>
            </a:extLst>
          </p:cNvPr>
          <p:cNvSpPr txBox="1"/>
          <p:nvPr/>
        </p:nvSpPr>
        <p:spPr>
          <a:xfrm>
            <a:off x="6331774" y="2090172"/>
            <a:ext cx="5420099" cy="26776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Student agency is about students having opportunities to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co-create </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their learning pathway and influence how they demonstrate and </a:t>
            </a:r>
            <a:r>
              <a:rPr kumimoji="0" lang="en-US" sz="2800" b="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action</a:t>
            </a:r>
            <a:r>
              <a:rPr kumimoji="0" lang="en-US" sz="28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their learning. </a:t>
            </a:r>
            <a:r>
              <a:rPr kumimoji="0" lang="en-US" sz="200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 </a:t>
            </a:r>
          </a:p>
        </p:txBody>
      </p:sp>
      <p:pic>
        <p:nvPicPr>
          <p:cNvPr id="10" name="Picture 9">
            <a:extLst>
              <a:ext uri="{FF2B5EF4-FFF2-40B4-BE49-F238E27FC236}">
                <a16:creationId xmlns:a16="http://schemas.microsoft.com/office/drawing/2014/main" id="{2453AEC4-BE41-837A-1C39-1610DE26D676}"/>
              </a:ext>
            </a:extLst>
          </p:cNvPr>
          <p:cNvPicPr>
            <a:picLocks noChangeAspect="1"/>
          </p:cNvPicPr>
          <p:nvPr/>
        </p:nvPicPr>
        <p:blipFill>
          <a:blip r:embed="rId3"/>
          <a:stretch>
            <a:fillRect/>
          </a:stretch>
        </p:blipFill>
        <p:spPr>
          <a:xfrm>
            <a:off x="259653" y="1590675"/>
            <a:ext cx="5953125" cy="3676650"/>
          </a:xfrm>
          <a:prstGeom prst="rect">
            <a:avLst/>
          </a:prstGeom>
        </p:spPr>
      </p:pic>
      <p:sp>
        <p:nvSpPr>
          <p:cNvPr id="5" name="Title 1">
            <a:extLst>
              <a:ext uri="{FF2B5EF4-FFF2-40B4-BE49-F238E27FC236}">
                <a16:creationId xmlns:a16="http://schemas.microsoft.com/office/drawing/2014/main" id="{6579D3E2-4F5B-AC00-3603-826C5832A7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213291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89EA2-3D67-1D53-B76D-8EFD6681AD14}"/>
              </a:ext>
            </a:extLst>
          </p:cNvPr>
          <p:cNvPicPr>
            <a:picLocks noChangeAspect="1"/>
          </p:cNvPicPr>
          <p:nvPr/>
        </p:nvPicPr>
        <p:blipFill>
          <a:blip r:embed="rId3"/>
          <a:stretch>
            <a:fillRect/>
          </a:stretch>
        </p:blipFill>
        <p:spPr>
          <a:xfrm>
            <a:off x="5934552" y="1690688"/>
            <a:ext cx="5567744" cy="4024446"/>
          </a:xfrm>
          <a:prstGeom prst="rect">
            <a:avLst/>
          </a:prstGeom>
        </p:spPr>
      </p:pic>
      <p:sp>
        <p:nvSpPr>
          <p:cNvPr id="9" name="TextBox 8">
            <a:extLst>
              <a:ext uri="{FF2B5EF4-FFF2-40B4-BE49-F238E27FC236}">
                <a16:creationId xmlns:a16="http://schemas.microsoft.com/office/drawing/2014/main" id="{9C9FA2B4-DED5-27D5-6817-EEBCEF1FFB3E}"/>
              </a:ext>
            </a:extLst>
          </p:cNvPr>
          <p:cNvSpPr txBox="1"/>
          <p:nvPr/>
        </p:nvSpPr>
        <p:spPr>
          <a:xfrm>
            <a:off x="3390252" y="3849098"/>
            <a:ext cx="61789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0" name="TextBox 21">
            <a:extLst>
              <a:ext uri="{FF2B5EF4-FFF2-40B4-BE49-F238E27FC236}">
                <a16:creationId xmlns:a16="http://schemas.microsoft.com/office/drawing/2014/main" id="{920164D8-2CE8-AF38-BA80-B00861AF6667}"/>
              </a:ext>
            </a:extLst>
          </p:cNvPr>
          <p:cNvSpPr txBox="1"/>
          <p:nvPr/>
        </p:nvSpPr>
        <p:spPr>
          <a:xfrm>
            <a:off x="986696" y="1884987"/>
            <a:ext cx="5109304" cy="30880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Developing capacity to initiate and progress learning</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Making decisions in partnership with teachers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i="0" u="none" strike="noStrike" kern="1200" cap="none" spc="0" normalizeH="0" baseline="0" noProof="0">
                <a:ln>
                  <a:noFill/>
                </a:ln>
                <a:effectLst/>
                <a:uLnTx/>
                <a:uFillTx/>
                <a:latin typeface="Roboto" panose="02000000000000000000" pitchFamily="2" charset="0"/>
                <a:ea typeface="Roboto" panose="02000000000000000000" pitchFamily="2" charset="0"/>
              </a:rPr>
              <a:t>Teacher as co-agent in learning</a:t>
            </a:r>
            <a:endParaRPr kumimoji="0" lang="en-AU" sz="2400" i="0" u="none" strike="noStrike" kern="1200" cap="none" spc="0" normalizeH="0" baseline="0" noProof="0">
              <a:ln>
                <a:noFill/>
              </a:ln>
              <a:effectLst/>
              <a:uLnTx/>
              <a:uFillTx/>
              <a:latin typeface="Roboto" panose="02000000000000000000" pitchFamily="2" charset="0"/>
              <a:ea typeface="Roboto" panose="02000000000000000000" pitchFamily="2" charset="0"/>
            </a:endParaRPr>
          </a:p>
        </p:txBody>
      </p:sp>
      <p:sp>
        <p:nvSpPr>
          <p:cNvPr id="3" name="Title 1">
            <a:extLst>
              <a:ext uri="{FF2B5EF4-FFF2-40B4-BE49-F238E27FC236}">
                <a16:creationId xmlns:a16="http://schemas.microsoft.com/office/drawing/2014/main" id="{40C62B12-FDEC-323B-5ED2-9402EC73C95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Tree>
    <p:extLst>
      <p:ext uri="{BB962C8B-B14F-4D97-AF65-F5344CB8AC3E}">
        <p14:creationId xmlns:p14="http://schemas.microsoft.com/office/powerpoint/2010/main" val="409711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Student agency</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514919"/>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Students are proactive in the co-creation of their learning pathway and influence how they undertake, demonstrate and action their learning. </a:t>
            </a:r>
            <a:r>
              <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4811253"/>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Positive influence on own life</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Taking action</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Working things out for yourself</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Experimenting &amp; learning from failure</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Responsible decisions and choices made with adults</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675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242550" y="2051752"/>
            <a:ext cx="9019050" cy="1507336"/>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natural </a:t>
            </a:r>
            <a:r>
              <a:rPr lang="en-US" sz="5400" b="1" dirty="0">
                <a:solidFill>
                  <a:srgbClr val="993366"/>
                </a:solidFill>
                <a:latin typeface="Roboto" panose="02000000000000000000" pitchFamily="2" charset="0"/>
                <a:ea typeface="Roboto" panose="02000000000000000000" pitchFamily="2" charset="0"/>
              </a:rPr>
              <a:t>e</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vidence</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 of learning?</a:t>
            </a:r>
          </a:p>
        </p:txBody>
      </p:sp>
    </p:spTree>
    <p:extLst>
      <p:ext uri="{BB962C8B-B14F-4D97-AF65-F5344CB8AC3E}">
        <p14:creationId xmlns:p14="http://schemas.microsoft.com/office/powerpoint/2010/main" val="309904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7E2BCC-BB35-1C06-7114-76E0A2072423}"/>
              </a:ext>
            </a:extLst>
          </p:cNvPr>
          <p:cNvSpPr/>
          <p:nvPr/>
        </p:nvSpPr>
        <p:spPr>
          <a:xfrm>
            <a:off x="2737039" y="1992698"/>
            <a:ext cx="6717922" cy="2250397"/>
          </a:xfrm>
          <a:prstGeom prst="roundRect">
            <a:avLst/>
          </a:prstGeom>
          <a:solidFill>
            <a:srgbClr val="993366"/>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Authentic and varied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Supporting students' strengths and choice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Curated for self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Light"/>
              </a:rPr>
              <a:t>Broadening the evidence of learning  </a:t>
            </a:r>
            <a:endParaRPr kumimoji="0" lang="en-US" sz="1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itle 1">
            <a:extLst>
              <a:ext uri="{FF2B5EF4-FFF2-40B4-BE49-F238E27FC236}">
                <a16:creationId xmlns:a16="http://schemas.microsoft.com/office/drawing/2014/main" id="{202C0092-3AD9-E712-3FA0-26DEDBD8AC4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a:t>
            </a:r>
          </a:p>
        </p:txBody>
      </p:sp>
    </p:spTree>
    <p:extLst>
      <p:ext uri="{BB962C8B-B14F-4D97-AF65-F5344CB8AC3E}">
        <p14:creationId xmlns:p14="http://schemas.microsoft.com/office/powerpoint/2010/main" val="64253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FAC82-20EC-BE4B-67A0-037630147C12}"/>
              </a:ext>
            </a:extLst>
          </p:cNvPr>
          <p:cNvSpPr txBox="1"/>
          <p:nvPr/>
        </p:nvSpPr>
        <p:spPr>
          <a:xfrm>
            <a:off x="838200" y="2125596"/>
            <a:ext cx="811081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Teacher Professional observation and judgement</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Confidence and reassurance in the value and validity</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Capture the range of learning</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Document progress</a:t>
            </a:r>
            <a:endParaRPr kumimoji="0" lang="en-AU"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Light"/>
            </a:endParaRPr>
          </a:p>
        </p:txBody>
      </p:sp>
      <p:sp>
        <p:nvSpPr>
          <p:cNvPr id="7" name="Title 1">
            <a:extLst>
              <a:ext uri="{FF2B5EF4-FFF2-40B4-BE49-F238E27FC236}">
                <a16:creationId xmlns:a16="http://schemas.microsoft.com/office/drawing/2014/main" id="{6B2415A5-549B-AF38-D06E-C238DEBECDAC}"/>
              </a:ext>
            </a:extLst>
          </p:cNvPr>
          <p:cNvSpPr txBox="1">
            <a:spLocks/>
          </p:cNvSpPr>
          <p:nvPr/>
        </p:nvSpPr>
        <p:spPr>
          <a:xfrm>
            <a:off x="838200"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Valued and valid assessment evidence</a:t>
            </a:r>
          </a:p>
        </p:txBody>
      </p:sp>
    </p:spTree>
    <p:extLst>
      <p:ext uri="{BB962C8B-B14F-4D97-AF65-F5344CB8AC3E}">
        <p14:creationId xmlns:p14="http://schemas.microsoft.com/office/powerpoint/2010/main" val="139651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43D0E-9DA3-9E6E-5770-A02EE629B158}"/>
              </a:ext>
            </a:extLst>
          </p:cNvPr>
          <p:cNvSpPr txBox="1"/>
          <p:nvPr/>
        </p:nvSpPr>
        <p:spPr>
          <a:xfrm>
            <a:off x="928509" y="1890117"/>
            <a:ext cx="8049985"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a:ln>
                  <a:noFill/>
                </a:ln>
                <a:solidFill>
                  <a:prstClr val="black"/>
                </a:solidFill>
                <a:effectLst/>
                <a:uLnTx/>
                <a:uFillTx/>
                <a:latin typeface="Roboto Light"/>
                <a:ea typeface="Roboto Light"/>
                <a:cs typeface="+mn-cs"/>
              </a:rPr>
              <a:t>Some possible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Video or voice recordings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Social media correspondence</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Chat with grandma</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Peer conversations</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lang="en-AU" sz="2400">
                <a:solidFill>
                  <a:prstClr val="black"/>
                </a:solidFill>
                <a:latin typeface="Roboto Light"/>
                <a:ea typeface="Roboto Light"/>
              </a:rPr>
              <a:t>Visual journal</a:t>
            </a:r>
            <a:endParaRPr kumimoji="0" lang="en-AU" sz="2400" b="0" i="0" u="none" strike="noStrike" kern="1200" cap="none" spc="0" normalizeH="0" baseline="0" noProof="0">
              <a:ln>
                <a:noFill/>
              </a:ln>
              <a:solidFill>
                <a:prstClr val="black"/>
              </a:solidFill>
              <a:effectLst/>
              <a:uLnTx/>
              <a:uFillTx/>
              <a:latin typeface="Roboto Light"/>
              <a:ea typeface="Roboto Light"/>
              <a:cs typeface="+mn-cs"/>
            </a:endParaRP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Create comic</a:t>
            </a:r>
          </a:p>
          <a:p>
            <a:pPr marL="347472" marR="0" lvl="0" indent="-347472" algn="l" defTabSz="914400" rtl="0" eaLnBrk="1" fontAlgn="auto" latinLnBrk="0" hangingPunct="1">
              <a:lnSpc>
                <a:spcPct val="100000"/>
              </a:lnSpc>
              <a:spcBef>
                <a:spcPts val="0"/>
              </a:spcBef>
              <a:spcAft>
                <a:spcPts val="0"/>
              </a:spcAft>
              <a:buClrTx/>
              <a:buSzTx/>
              <a:buFont typeface="Arial"/>
              <a:buChar char="•"/>
              <a:tabLst/>
              <a:defRPr/>
            </a:pPr>
            <a:r>
              <a:rPr kumimoji="0" lang="en-AU" sz="2400" b="0" i="0" u="none" strike="noStrike" kern="1200" cap="none" spc="0" normalizeH="0" baseline="0" noProof="0">
                <a:ln>
                  <a:noFill/>
                </a:ln>
                <a:solidFill>
                  <a:prstClr val="black"/>
                </a:solidFill>
                <a:effectLst/>
                <a:uLnTx/>
                <a:uFillTx/>
                <a:latin typeface="Roboto Light"/>
                <a:ea typeface="Roboto Light"/>
                <a:cs typeface="+mn-cs"/>
              </a:rPr>
              <a:t>Body language within conversations</a:t>
            </a:r>
          </a:p>
        </p:txBody>
      </p:sp>
      <p:pic>
        <p:nvPicPr>
          <p:cNvPr id="6" name="Picture 5" descr="Image result for suggestion icon">
            <a:extLst>
              <a:ext uri="{FF2B5EF4-FFF2-40B4-BE49-F238E27FC236}">
                <a16:creationId xmlns:a16="http://schemas.microsoft.com/office/drawing/2014/main" id="{17542676-ECD6-352D-F723-A23AE117CFCB}"/>
              </a:ext>
            </a:extLst>
          </p:cNvPr>
          <p:cNvPicPr>
            <a:picLocks noChangeAspect="1"/>
          </p:cNvPicPr>
          <p:nvPr/>
        </p:nvPicPr>
        <p:blipFill>
          <a:blip r:embed="rId3"/>
          <a:stretch>
            <a:fillRect/>
          </a:stretch>
        </p:blipFill>
        <p:spPr>
          <a:xfrm>
            <a:off x="9068802" y="769018"/>
            <a:ext cx="2528636" cy="2528636"/>
          </a:xfrm>
          <a:prstGeom prst="rect">
            <a:avLst/>
          </a:prstGeom>
        </p:spPr>
      </p:pic>
      <p:sp>
        <p:nvSpPr>
          <p:cNvPr id="7" name="Title 1">
            <a:extLst>
              <a:ext uri="{FF2B5EF4-FFF2-40B4-BE49-F238E27FC236}">
                <a16:creationId xmlns:a16="http://schemas.microsoft.com/office/drawing/2014/main" id="{C0385B64-F678-051F-91F5-683A4A22F2C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Natural Evidence of Learning</a:t>
            </a:r>
          </a:p>
        </p:txBody>
      </p:sp>
    </p:spTree>
    <p:extLst>
      <p:ext uri="{BB962C8B-B14F-4D97-AF65-F5344CB8AC3E}">
        <p14:creationId xmlns:p14="http://schemas.microsoft.com/office/powerpoint/2010/main" val="146999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Natural evidence of learning (</a:t>
            </a:r>
            <a:r>
              <a:rPr kumimoji="0" lang="en-AU" sz="4800" b="1"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rPr>
              <a:t>NEoL</a:t>
            </a: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525691"/>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mn-cs"/>
              </a:rPr>
              <a:t>NEoL</a:t>
            </a:r>
            <a:r>
              <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 captures the diverse authentic forms of students’ demonstration of learning and achievement, better reflecting what students know and can do.</a:t>
            </a: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3903954"/>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Diverse</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Authentic</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Naturally emerges from learning process</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Shows progress</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763870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1128250" y="2456999"/>
            <a:ext cx="90190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metacognition?</a:t>
            </a:r>
          </a:p>
        </p:txBody>
      </p:sp>
    </p:spTree>
    <p:extLst>
      <p:ext uri="{BB962C8B-B14F-4D97-AF65-F5344CB8AC3E}">
        <p14:creationId xmlns:p14="http://schemas.microsoft.com/office/powerpoint/2010/main" val="186511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51AC56-0BEF-6BC6-9C76-B0334A9AAD4B}"/>
              </a:ext>
            </a:extLst>
          </p:cNvPr>
          <p:cNvSpPr txBox="1">
            <a:spLocks/>
          </p:cNvSpPr>
          <p:nvPr/>
        </p:nvSpPr>
        <p:spPr>
          <a:xfrm>
            <a:off x="2679557" y="1127390"/>
            <a:ext cx="9144000" cy="845140"/>
          </a:xfrm>
          <a:prstGeom prst="rect">
            <a:avLst/>
          </a:prstGeom>
          <a:noFill/>
          <a:ln>
            <a:noFill/>
          </a:ln>
        </p:spPr>
        <p:txBody>
          <a:bodyPr spcFirstLastPara="1" vert="horz" wrap="square" lIns="91425" tIns="45700" rIns="91425" bIns="45700" rtlCol="0" anchor="ctr" anchorCtr="0">
            <a:normAutofit fontScale="25000" lnSpcReduction="20000"/>
          </a:bodyPr>
          <a:lstStyle>
            <a:lvl1pPr lvl="0" algn="l" defTabSz="914400" rtl="0" eaLnBrk="1" latinLnBrk="0" hangingPunct="1">
              <a:lnSpc>
                <a:spcPct val="90000"/>
              </a:lnSpc>
              <a:spcBef>
                <a:spcPts val="0"/>
              </a:spcBef>
              <a:spcAft>
                <a:spcPts val="0"/>
              </a:spcAft>
              <a:buClr>
                <a:schemeClr val="dk1"/>
              </a:buClr>
              <a:buSzPts val="4400"/>
              <a:buFont typeface="Roboto Black"/>
              <a:buNone/>
              <a:defRPr sz="4400" kern="1200">
                <a:solidFill>
                  <a:schemeClr val="tx1"/>
                </a:solidFill>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Roboto Black"/>
              <a:buNone/>
              <a:tabLst/>
              <a:defRPr/>
            </a:pPr>
            <a:r>
              <a:rPr kumimoji="0" lang="en-US" sz="38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sym typeface="Roboto Black"/>
              </a:rPr>
              <a:t>Meta</a:t>
            </a:r>
            <a:r>
              <a:rPr kumimoji="0" lang="en-US" sz="216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sym typeface="Roboto Black"/>
              </a:rPr>
              <a:t>cognition</a:t>
            </a:r>
            <a:r>
              <a:rPr kumimoji="0" lang="en-US"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rPr>
              <a:t> </a:t>
            </a:r>
            <a:endParaRPr kumimoji="0" lang="en-AU" sz="2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sym typeface="Roboto Black"/>
            </a:endParaRPr>
          </a:p>
        </p:txBody>
      </p:sp>
      <p:cxnSp>
        <p:nvCxnSpPr>
          <p:cNvPr id="7" name="Straight Arrow Connector 6">
            <a:extLst>
              <a:ext uri="{FF2B5EF4-FFF2-40B4-BE49-F238E27FC236}">
                <a16:creationId xmlns:a16="http://schemas.microsoft.com/office/drawing/2014/main" id="{D1DA6439-9110-0DBD-8E16-9D0DB5A98C7A}"/>
              </a:ext>
            </a:extLst>
          </p:cNvPr>
          <p:cNvCxnSpPr>
            <a:cxnSpLocks/>
          </p:cNvCxnSpPr>
          <p:nvPr/>
        </p:nvCxnSpPr>
        <p:spPr>
          <a:xfrm>
            <a:off x="4258497" y="1972530"/>
            <a:ext cx="0" cy="2325156"/>
          </a:xfrm>
          <a:prstGeom prst="straightConnector1">
            <a:avLst/>
          </a:prstGeom>
          <a:ln w="381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6519990-3A1E-E315-840B-3E4337A4B7F8}"/>
              </a:ext>
            </a:extLst>
          </p:cNvPr>
          <p:cNvCxnSpPr>
            <a:cxnSpLocks/>
          </p:cNvCxnSpPr>
          <p:nvPr/>
        </p:nvCxnSpPr>
        <p:spPr>
          <a:xfrm flipH="1">
            <a:off x="7016931" y="1972530"/>
            <a:ext cx="1" cy="2325156"/>
          </a:xfrm>
          <a:prstGeom prst="straightConnector1">
            <a:avLst/>
          </a:prstGeom>
          <a:ln w="381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0EBFBF3C-F0DC-B6E5-6B7A-1DE1284BD0CF}"/>
              </a:ext>
            </a:extLst>
          </p:cNvPr>
          <p:cNvSpPr txBox="1"/>
          <p:nvPr/>
        </p:nvSpPr>
        <p:spPr>
          <a:xfrm>
            <a:off x="7016932" y="2172420"/>
            <a:ext cx="124967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Latin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Cognitio</a:t>
            </a:r>
            <a:endParaRPr kumimoji="0" lang="en-AU"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6CA46D2-B1A3-8699-8A48-B26584508F9C}"/>
              </a:ext>
            </a:extLst>
          </p:cNvPr>
          <p:cNvSpPr txBox="1"/>
          <p:nvPr/>
        </p:nvSpPr>
        <p:spPr>
          <a:xfrm>
            <a:off x="7016932" y="3467412"/>
            <a:ext cx="38448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 Thinking</a:t>
            </a: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18C2F6-1861-986B-EA91-A0185E8B5D44}"/>
              </a:ext>
            </a:extLst>
          </p:cNvPr>
          <p:cNvSpPr txBox="1"/>
          <p:nvPr/>
        </p:nvSpPr>
        <p:spPr>
          <a:xfrm>
            <a:off x="3413760" y="2162806"/>
            <a:ext cx="844737"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Greek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Word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a:ln>
                  <a:noFill/>
                </a:ln>
                <a:solidFill>
                  <a:srgbClr val="92D050"/>
                </a:solidFill>
                <a:effectLst/>
                <a:uLnTx/>
                <a:uFillTx/>
                <a:latin typeface="Arial" panose="020B0604020202020204" pitchFamily="34" charset="0"/>
                <a:ea typeface="+mn-ea"/>
                <a:cs typeface="+mn-cs"/>
              </a:rPr>
              <a:t>μετά</a:t>
            </a:r>
            <a:endParaRPr kumimoji="0" lang="en-AU" sz="1800" b="1" i="1" u="none" strike="noStrike" kern="1200" cap="none" spc="0" normalizeH="0" baseline="0" noProof="0">
              <a:ln>
                <a:noFill/>
              </a:ln>
              <a:solidFill>
                <a:srgbClr val="92D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C530F41-8C89-7F44-7ED9-0D793CD117DB}"/>
              </a:ext>
            </a:extLst>
          </p:cNvPr>
          <p:cNvSpPr txBox="1"/>
          <p:nvPr/>
        </p:nvSpPr>
        <p:spPr>
          <a:xfrm>
            <a:off x="1837517" y="3466689"/>
            <a:ext cx="2420980"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Beyond =</a:t>
            </a:r>
            <a:b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br>
            <a:r>
              <a:rPr kumimoji="0" lang="en-US"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On top of = </a:t>
            </a:r>
            <a:endParaRPr kumimoji="0" lang="en-AU" sz="24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D0BC7CE0-1A80-AFA7-AEC6-94FE8A01B1C6}"/>
              </a:ext>
            </a:extLst>
          </p:cNvPr>
          <p:cNvSpPr txBox="1"/>
          <p:nvPr/>
        </p:nvSpPr>
        <p:spPr>
          <a:xfrm>
            <a:off x="444036" y="4885471"/>
            <a:ext cx="11303928"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Going beyond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“What have I learned”</a:t>
            </a:r>
            <a:r>
              <a:rPr kumimoji="0" lang="en-US" sz="2000" b="1"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cs typeface="+mn-cs"/>
              </a:rPr>
              <a:t> and asking </a:t>
            </a:r>
            <a:r>
              <a:rPr kumimoji="0" lang="en-US" sz="2000" b="1" i="0" u="none" strike="noStrike" kern="1200" cap="none" spc="0" normalizeH="0" baseline="0" noProof="0">
                <a:ln>
                  <a:noFill/>
                </a:ln>
                <a:solidFill>
                  <a:srgbClr val="D7B5C6">
                    <a:lumMod val="75000"/>
                  </a:srgbClr>
                </a:solidFill>
                <a:effectLst/>
                <a:uLnTx/>
                <a:uFillTx/>
                <a:latin typeface="Roboto" panose="02000000000000000000" pitchFamily="2" charset="0"/>
                <a:ea typeface="Roboto" panose="02000000000000000000" pitchFamily="2" charset="0"/>
                <a:cs typeface="+mn-cs"/>
              </a:rPr>
              <a:t>“How did I learn it?”</a:t>
            </a:r>
            <a:endParaRPr kumimoji="0" lang="en-AU" sz="2000" b="0" i="0" u="none" strike="noStrike" kern="1200" cap="none" spc="0" normalizeH="0" baseline="0" noProof="0">
              <a:ln>
                <a:noFill/>
              </a:ln>
              <a:solidFill>
                <a:srgbClr val="D7B5C6">
                  <a:lumMod val="75000"/>
                </a:srgbClr>
              </a:solidFill>
              <a:effectLst/>
              <a:uLnTx/>
              <a:uFillTx/>
              <a:latin typeface="Calibri" panose="020F0502020204030204"/>
              <a:ea typeface="+mn-ea"/>
              <a:cs typeface="+mn-cs"/>
            </a:endParaRPr>
          </a:p>
        </p:txBody>
      </p:sp>
      <p:pic>
        <p:nvPicPr>
          <p:cNvPr id="14" name="Picture 13" descr="3D neurons connecting">
            <a:extLst>
              <a:ext uri="{FF2B5EF4-FFF2-40B4-BE49-F238E27FC236}">
                <a16:creationId xmlns:a16="http://schemas.microsoft.com/office/drawing/2014/main" id="{5E7600D7-2667-30BF-3D72-AB92154B793A}"/>
              </a:ext>
            </a:extLst>
          </p:cNvPr>
          <p:cNvPicPr>
            <a:picLocks/>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917713" y="2322251"/>
            <a:ext cx="1440000" cy="144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03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CC71CCC-01CE-D787-EBB5-C09369B7D6C4}"/>
              </a:ext>
            </a:extLst>
          </p:cNvPr>
          <p:cNvSpPr txBox="1">
            <a:spLocks/>
          </p:cNvSpPr>
          <p:nvPr/>
        </p:nvSpPr>
        <p:spPr>
          <a:xfrm>
            <a:off x="870564" y="1271690"/>
            <a:ext cx="10450871" cy="311392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95"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Through our work with pilot schools over the last four years, the key drivers below have emerged as the most impactful. We have used the following </a:t>
            </a:r>
            <a:r>
              <a:rPr kumimoji="0" lang="en-US" sz="2800" b="1"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mj-cs"/>
              </a:rPr>
              <a:t>characterisations</a:t>
            </a: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 of these drivers to support teachers’ awareness and early understanding of their intent. </a:t>
            </a:r>
          </a:p>
          <a:p>
            <a:pPr marL="0" marR="0" lvl="0" indent="0" algn="ctr" defTabSz="914395"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endParaRPr>
          </a:p>
          <a:p>
            <a:pPr marL="0" marR="0" lvl="0" indent="0" algn="ctr" defTabSz="914395"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j-cs"/>
              </a:rPr>
              <a:t>As we work more closely with Subject Renewal Groups, these key drivers will continue to be better understood and defined as they emerge in the renewed subjects.</a:t>
            </a:r>
          </a:p>
        </p:txBody>
      </p:sp>
    </p:spTree>
    <p:extLst>
      <p:ext uri="{BB962C8B-B14F-4D97-AF65-F5344CB8AC3E}">
        <p14:creationId xmlns:p14="http://schemas.microsoft.com/office/powerpoint/2010/main" val="24945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2" name="Rectangle 1">
            <a:extLst>
              <a:ext uri="{FF2B5EF4-FFF2-40B4-BE49-F238E27FC236}">
                <a16:creationId xmlns:a16="http://schemas.microsoft.com/office/drawing/2014/main" id="{18446760-635E-057F-072A-E24EB53A8771}"/>
              </a:ext>
            </a:extLst>
          </p:cNvPr>
          <p:cNvSpPr/>
          <p:nvPr/>
        </p:nvSpPr>
        <p:spPr>
          <a:xfrm>
            <a:off x="9135626" y="4730281"/>
            <a:ext cx="3056374" cy="2034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Diagram 11">
            <a:extLst>
              <a:ext uri="{FF2B5EF4-FFF2-40B4-BE49-F238E27FC236}">
                <a16:creationId xmlns:a16="http://schemas.microsoft.com/office/drawing/2014/main" id="{91782CFD-3ADB-DC7E-F29C-A8F571C64536}"/>
              </a:ext>
            </a:extLst>
          </p:cNvPr>
          <p:cNvGraphicFramePr/>
          <p:nvPr>
            <p:extLst>
              <p:ext uri="{D42A27DB-BD31-4B8C-83A1-F6EECF244321}">
                <p14:modId xmlns:p14="http://schemas.microsoft.com/office/powerpoint/2010/main" val="1787281398"/>
              </p:ext>
            </p:extLst>
          </p:nvPr>
        </p:nvGraphicFramePr>
        <p:xfrm>
          <a:off x="791162" y="1199512"/>
          <a:ext cx="10609675" cy="4748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
            <a:extLst>
              <a:ext uri="{FF2B5EF4-FFF2-40B4-BE49-F238E27FC236}">
                <a16:creationId xmlns:a16="http://schemas.microsoft.com/office/drawing/2014/main" id="{20AEDD0E-E7E8-C44D-3983-DEAC98771A4A}"/>
              </a:ext>
            </a:extLst>
          </p:cNvPr>
          <p:cNvSpPr txBox="1"/>
          <p:nvPr/>
        </p:nvSpPr>
        <p:spPr>
          <a:xfrm>
            <a:off x="8785880" y="5547471"/>
            <a:ext cx="279412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(Dinsmore et.al., 2008)</a:t>
            </a:r>
            <a:endParaRPr kumimoji="0" lang="en-US" sz="2000" b="0" i="1"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3" name="Title 1">
            <a:extLst>
              <a:ext uri="{FF2B5EF4-FFF2-40B4-BE49-F238E27FC236}">
                <a16:creationId xmlns:a16="http://schemas.microsoft.com/office/drawing/2014/main" id="{BC1889BD-50E0-2AC8-D2E4-ADA4AD927AAC}"/>
              </a:ext>
            </a:extLst>
          </p:cNvPr>
          <p:cNvSpPr txBox="1">
            <a:spLocks/>
          </p:cNvSpPr>
          <p:nvPr/>
        </p:nvSpPr>
        <p:spPr>
          <a:xfrm>
            <a:off x="838199" y="247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Metacognition and self-regulation</a:t>
            </a:r>
          </a:p>
        </p:txBody>
      </p:sp>
    </p:spTree>
    <p:extLst>
      <p:ext uri="{BB962C8B-B14F-4D97-AF65-F5344CB8AC3E}">
        <p14:creationId xmlns:p14="http://schemas.microsoft.com/office/powerpoint/2010/main" val="22519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8506D3-A4DD-AD43-BA86-97E038C0F3A7}"/>
              </a:ext>
            </a:extLst>
          </p:cNvPr>
          <p:cNvSpPr/>
          <p:nvPr/>
        </p:nvSpPr>
        <p:spPr>
          <a:xfrm>
            <a:off x="837913" y="1952941"/>
            <a:ext cx="10515887" cy="2656637"/>
          </a:xfrm>
          <a:prstGeom prst="roundRect">
            <a:avLst/>
          </a:prstGeom>
          <a:solidFill>
            <a:schemeClr val="accent1">
              <a:lumMod val="40000"/>
              <a:lumOff val="6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Roboto Medium" pitchFamily="2" charset="0"/>
                <a:ea typeface="Roboto Medium" pitchFamily="2" charset="0"/>
                <a:cs typeface="+mn-cs"/>
              </a:rPr>
              <a:t>Metacognition relates to students purposefully monitoring and directing their own learning, whilst engaging in regular reflection and feedback from others.</a:t>
            </a:r>
          </a:p>
        </p:txBody>
      </p:sp>
      <p:sp>
        <p:nvSpPr>
          <p:cNvPr id="5" name="Title 1">
            <a:extLst>
              <a:ext uri="{FF2B5EF4-FFF2-40B4-BE49-F238E27FC236}">
                <a16:creationId xmlns:a16="http://schemas.microsoft.com/office/drawing/2014/main" id="{B096D922-D23D-13EA-95CF-B9C9085B964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rPr>
              <a:t>Metacognition</a:t>
            </a:r>
          </a:p>
        </p:txBody>
      </p:sp>
    </p:spTree>
    <p:extLst>
      <p:ext uri="{BB962C8B-B14F-4D97-AF65-F5344CB8AC3E}">
        <p14:creationId xmlns:p14="http://schemas.microsoft.com/office/powerpoint/2010/main" val="210640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D32A-A6B2-827B-9357-004BD415B9C0}"/>
              </a:ext>
            </a:extLst>
          </p:cNvPr>
          <p:cNvSpPr>
            <a:spLocks noGrp="1"/>
          </p:cNvSpPr>
          <p:nvPr>
            <p:ph type="title"/>
          </p:nvPr>
        </p:nvSpPr>
        <p:spPr>
          <a:xfrm>
            <a:off x="548639" y="568745"/>
            <a:ext cx="11646787" cy="498598"/>
          </a:xfrm>
        </p:spPr>
        <p:txBody>
          <a:bodyPr wrap="square" lIns="0" tIns="0" rIns="0" bIns="0" anchor="t">
            <a:spAutoFit/>
          </a:bodyPr>
          <a:lstStyle/>
          <a:p>
            <a:r>
              <a:rPr lang="en-US" sz="3600" b="1">
                <a:solidFill>
                  <a:schemeClr val="accent2"/>
                </a:solidFill>
                <a:latin typeface="Roboto" panose="02000000000000000000" pitchFamily="2" charset="0"/>
                <a:ea typeface="Roboto" panose="02000000000000000000" pitchFamily="2" charset="0"/>
                <a:cs typeface="Roboto Medium"/>
              </a:rPr>
              <a:t>Benefits of developing metacognitive thinking</a:t>
            </a:r>
          </a:p>
        </p:txBody>
      </p:sp>
      <p:pic>
        <p:nvPicPr>
          <p:cNvPr id="4" name="object 3">
            <a:extLst>
              <a:ext uri="{FF2B5EF4-FFF2-40B4-BE49-F238E27FC236}">
                <a16:creationId xmlns:a16="http://schemas.microsoft.com/office/drawing/2014/main" id="{255480CD-95D1-47AF-896A-5A83BFD346F3}"/>
              </a:ext>
            </a:extLst>
          </p:cNvPr>
          <p:cNvPicPr/>
          <p:nvPr/>
        </p:nvPicPr>
        <p:blipFill>
          <a:blip r:embed="rId3" cstate="screen">
            <a:extLst>
              <a:ext uri="{28A0092B-C50C-407E-A947-70E740481C1C}">
                <a14:useLocalDpi xmlns:a14="http://schemas.microsoft.com/office/drawing/2010/main"/>
              </a:ext>
            </a:extLst>
          </a:blip>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3" name="Rectangle: Rounded Corners 2">
            <a:extLst>
              <a:ext uri="{FF2B5EF4-FFF2-40B4-BE49-F238E27FC236}">
                <a16:creationId xmlns:a16="http://schemas.microsoft.com/office/drawing/2014/main" id="{B018D1A1-3AB8-270C-0557-8C46B033F3E1}"/>
              </a:ext>
            </a:extLst>
          </p:cNvPr>
          <p:cNvSpPr/>
          <p:nvPr/>
        </p:nvSpPr>
        <p:spPr>
          <a:xfrm>
            <a:off x="548639" y="1374805"/>
            <a:ext cx="11152632" cy="1478563"/>
          </a:xfrm>
          <a:prstGeom prst="roundRect">
            <a:avLst/>
          </a:prstGeom>
          <a:solidFill>
            <a:schemeClr val="accent1">
              <a:lumMod val="40000"/>
              <a:lumOff val="60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“Post-school, our students are required “to be largely independent, self-regulated learners, an assumed capability many students are ill-prepared for”</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chemeClr val="tx1"/>
                </a:solidFill>
                <a:effectLst/>
                <a:uLnTx/>
                <a:uFillTx/>
                <a:latin typeface="Roboto Medium" pitchFamily="2" charset="0"/>
                <a:ea typeface="Roboto Medium" pitchFamily="2" charset="0"/>
                <a:cs typeface="Roboto Light"/>
              </a:rPr>
              <a:t>(Nugent et al, 2019)</a:t>
            </a:r>
          </a:p>
        </p:txBody>
      </p:sp>
      <p:sp>
        <p:nvSpPr>
          <p:cNvPr id="5" name="TextBox 4">
            <a:extLst>
              <a:ext uri="{FF2B5EF4-FFF2-40B4-BE49-F238E27FC236}">
                <a16:creationId xmlns:a16="http://schemas.microsoft.com/office/drawing/2014/main" id="{F23A2BF2-4CCA-4FB2-D284-D6C1620B4D9A}"/>
              </a:ext>
            </a:extLst>
          </p:cNvPr>
          <p:cNvSpPr txBox="1"/>
          <p:nvPr/>
        </p:nvSpPr>
        <p:spPr>
          <a:xfrm>
            <a:off x="9128764" y="5144073"/>
            <a:ext cx="3063236" cy="171392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DB0728-6DD0-93EA-9E7E-BB0FF97C33E1}"/>
              </a:ext>
            </a:extLst>
          </p:cNvPr>
          <p:cNvSpPr txBox="1"/>
          <p:nvPr/>
        </p:nvSpPr>
        <p:spPr>
          <a:xfrm>
            <a:off x="331403" y="5483194"/>
            <a:ext cx="2808862" cy="124937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3441EF3-9718-25B3-5184-02756C3E02CF}"/>
              </a:ext>
            </a:extLst>
          </p:cNvPr>
          <p:cNvSpPr txBox="1"/>
          <p:nvPr/>
        </p:nvSpPr>
        <p:spPr>
          <a:xfrm>
            <a:off x="420625" y="3160830"/>
            <a:ext cx="11350750" cy="292387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evaluate their processes to identify how to be more effective, not just evaluate the output of what they are doing.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draw on their knowledge and awareness of thinking processes and </a:t>
            </a:r>
            <a:r>
              <a:rPr kumimoji="0" lang="en-US" sz="2200" b="0" i="1" u="none" strike="noStrike" kern="1200" cap="none" spc="0" normalizeH="0" baseline="0" noProof="0">
                <a:ln>
                  <a:noFill/>
                </a:ln>
                <a:solidFill>
                  <a:prstClr val="black"/>
                </a:solidFill>
                <a:effectLst/>
                <a:uLnTx/>
                <a:uFillTx/>
                <a:latin typeface="Roboto Light"/>
                <a:ea typeface="Roboto Light"/>
                <a:cs typeface="Roboto Light"/>
              </a:rPr>
              <a:t>modify these while they are engaged</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in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shift their way of working to motivate themselves to progress a task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Students can develop a range of strategies and relevant help-seeking </a:t>
            </a:r>
            <a:r>
              <a:rPr kumimoji="0" lang="en-AU" sz="2200" b="0" i="0" u="none" strike="noStrike" kern="1200" cap="none" spc="0" normalizeH="0" baseline="0" noProof="0">
                <a:ln>
                  <a:noFill/>
                </a:ln>
                <a:solidFill>
                  <a:prstClr val="black"/>
                </a:solidFill>
                <a:effectLst/>
                <a:uLnTx/>
                <a:uFillTx/>
                <a:latin typeface="Roboto Light"/>
                <a:ea typeface="Roboto Light"/>
                <a:cs typeface="Roboto Light"/>
              </a:rPr>
              <a:t>behaviours</a:t>
            </a:r>
            <a:r>
              <a:rPr kumimoji="0" lang="en-US" sz="2200" b="0" i="0" u="none" strike="noStrike" kern="1200" cap="none" spc="0" normalizeH="0" baseline="0" noProof="0">
                <a:ln>
                  <a:noFill/>
                </a:ln>
                <a:solidFill>
                  <a:prstClr val="black"/>
                </a:solidFill>
                <a:effectLst/>
                <a:uLnTx/>
                <a:uFillTx/>
                <a:latin typeface="Roboto Light"/>
                <a:ea typeface="Roboto Light"/>
                <a:cs typeface="Roboto Light"/>
              </a:rPr>
              <a:t> that will support them in their across all their SACE subjects, and forward into their lives. </a:t>
            </a:r>
          </a:p>
        </p:txBody>
      </p:sp>
    </p:spTree>
    <p:extLst>
      <p:ext uri="{BB962C8B-B14F-4D97-AF65-F5344CB8AC3E}">
        <p14:creationId xmlns:p14="http://schemas.microsoft.com/office/powerpoint/2010/main" val="1836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Metacognition</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17353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What is 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rPr>
              <a:t>Students understand and evaluate their thinking to regulate the way they learn</a:t>
            </a:r>
            <a:r>
              <a:rPr lang="en-US" sz="2400" dirty="0">
                <a:solidFill>
                  <a:prstClr val="white"/>
                </a:solidFill>
                <a:latin typeface="Roboto"/>
                <a:ea typeface="Roboto"/>
                <a:cs typeface="Roboto"/>
              </a:rPr>
              <a:t>.</a:t>
            </a:r>
            <a:r>
              <a:rPr kumimoji="0" lang="en-AU" sz="2400" b="0" i="0" u="none" strike="noStrike" kern="1200" cap="none" spc="0" normalizeH="0" baseline="0" noProof="0" dirty="0">
                <a:ln>
                  <a:noFill/>
                </a:ln>
                <a:solidFill>
                  <a:prstClr val="white"/>
                </a:solidFill>
                <a:effectLst/>
                <a:uLnTx/>
                <a:uFillTx/>
                <a:latin typeface="Roboto"/>
                <a:ea typeface="Roboto"/>
                <a:cs typeface="Roboto"/>
              </a:rPr>
              <a:t> </a:t>
            </a:r>
            <a:endParaRPr lang="en-AU" sz="2400" b="0" i="0" u="none" strike="noStrike" kern="1200" cap="none" spc="0" normalizeH="0" baseline="0" noProof="0" dirty="0">
              <a:ln>
                <a:noFill/>
              </a:ln>
              <a:solidFill>
                <a:prstClr val="white"/>
              </a:solidFill>
              <a:effectLst/>
              <a:uLnTx/>
              <a:uFillTx/>
              <a:latin typeface="Roboto"/>
              <a:ea typeface="Roboto"/>
              <a:cs typeface="Roboto"/>
            </a:endParaRP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3373359"/>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Understanding how I learn</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Evaluating thinking processes</a:t>
            </a:r>
            <a:endParaRPr kumimoji="0" lang="en-AU"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Regulating/modifying thinking processes </a:t>
            </a: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37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2289DD0C-4DFD-D555-4AB1-50C3857A3D91}"/>
              </a:ext>
            </a:extLst>
          </p:cNvPr>
          <p:cNvSpPr txBox="1">
            <a:spLocks/>
          </p:cNvSpPr>
          <p:nvPr/>
        </p:nvSpPr>
        <p:spPr>
          <a:xfrm>
            <a:off x="891394" y="3049280"/>
            <a:ext cx="10409211"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are SACE capabilities?</a:t>
            </a:r>
          </a:p>
        </p:txBody>
      </p:sp>
    </p:spTree>
    <p:extLst>
      <p:ext uri="{BB962C8B-B14F-4D97-AF65-F5344CB8AC3E}">
        <p14:creationId xmlns:p14="http://schemas.microsoft.com/office/powerpoint/2010/main" val="299528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958F31-063C-7063-6D2A-4CC2BE834384}"/>
              </a:ext>
            </a:extLst>
          </p:cNvPr>
          <p:cNvSpPr>
            <a:spLocks noGrp="1"/>
          </p:cNvSpPr>
          <p:nvPr>
            <p:ph idx="1"/>
          </p:nvPr>
        </p:nvSpPr>
        <p:spPr>
          <a:xfrm>
            <a:off x="838200" y="1710620"/>
            <a:ext cx="9740093" cy="1834116"/>
          </a:xfrm>
        </p:spPr>
        <p:txBody>
          <a:bodyPr>
            <a:normAutofit/>
          </a:bodyPr>
          <a:lstStyle/>
          <a:p>
            <a:pPr marL="0" indent="0">
              <a:lnSpc>
                <a:spcPct val="100000"/>
              </a:lnSpc>
              <a:buNone/>
            </a:pPr>
            <a:r>
              <a:rPr lang="en-US">
                <a:latin typeface="Roboto" panose="02000000000000000000" pitchFamily="2" charset="0"/>
                <a:ea typeface="Roboto" panose="02000000000000000000" pitchFamily="2" charset="0"/>
              </a:rPr>
              <a:t>Capabilities are </a:t>
            </a:r>
            <a:r>
              <a:rPr lang="en-US" b="1">
                <a:latin typeface="Roboto" panose="02000000000000000000" pitchFamily="2" charset="0"/>
                <a:ea typeface="Roboto" panose="02000000000000000000" pitchFamily="2" charset="0"/>
              </a:rPr>
              <a:t>complex competencies</a:t>
            </a:r>
            <a:r>
              <a:rPr lang="en-US">
                <a:latin typeface="Roboto" panose="02000000000000000000" pitchFamily="2" charset="0"/>
                <a:ea typeface="Roboto" panose="02000000000000000000" pitchFamily="2" charset="0"/>
              </a:rPr>
              <a:t>: a mixture of attitudes, skills, values, knowledge, and beliefs that are continuously developed throughout a person’s life.</a:t>
            </a:r>
          </a:p>
        </p:txBody>
      </p:sp>
      <p:pic>
        <p:nvPicPr>
          <p:cNvPr id="22" name="Graphic 21" descr="Dance with solid fill">
            <a:extLst>
              <a:ext uri="{FF2B5EF4-FFF2-40B4-BE49-F238E27FC236}">
                <a16:creationId xmlns:a16="http://schemas.microsoft.com/office/drawing/2014/main" id="{8DF035BD-8368-F514-C396-A0714C3741A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3637667"/>
            <a:ext cx="1382774" cy="1382774"/>
          </a:xfrm>
          <a:prstGeom prst="rect">
            <a:avLst/>
          </a:prstGeom>
        </p:spPr>
      </p:pic>
      <p:pic>
        <p:nvPicPr>
          <p:cNvPr id="26" name="Graphic 25" descr="Hero Female outline">
            <a:extLst>
              <a:ext uri="{FF2B5EF4-FFF2-40B4-BE49-F238E27FC236}">
                <a16:creationId xmlns:a16="http://schemas.microsoft.com/office/drawing/2014/main" id="{48FD1776-E6E5-2F76-826F-C0BE9E3ABE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1947" y="3637365"/>
            <a:ext cx="1382774" cy="1382774"/>
          </a:xfrm>
          <a:prstGeom prst="rect">
            <a:avLst/>
          </a:prstGeom>
        </p:spPr>
      </p:pic>
      <p:pic>
        <p:nvPicPr>
          <p:cNvPr id="28" name="Graphic 27" descr="Juggler with solid fill">
            <a:extLst>
              <a:ext uri="{FF2B5EF4-FFF2-40B4-BE49-F238E27FC236}">
                <a16:creationId xmlns:a16="http://schemas.microsoft.com/office/drawing/2014/main" id="{7AC1BCA2-738E-BF78-0F7E-6341FFEDCD4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22889" y="3637365"/>
            <a:ext cx="1382774" cy="1382774"/>
          </a:xfrm>
          <a:prstGeom prst="rect">
            <a:avLst/>
          </a:prstGeom>
        </p:spPr>
      </p:pic>
      <p:pic>
        <p:nvPicPr>
          <p:cNvPr id="32" name="Graphic 31" descr="Idea with solid fill">
            <a:extLst>
              <a:ext uri="{FF2B5EF4-FFF2-40B4-BE49-F238E27FC236}">
                <a16:creationId xmlns:a16="http://schemas.microsoft.com/office/drawing/2014/main" id="{F57D273B-9EDC-1A80-2E68-EB097498A09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68077" y="3682545"/>
            <a:ext cx="1382774" cy="1382774"/>
          </a:xfrm>
          <a:prstGeom prst="rect">
            <a:avLst/>
          </a:prstGeom>
        </p:spPr>
      </p:pic>
      <p:pic>
        <p:nvPicPr>
          <p:cNvPr id="34" name="Graphic 33" descr="Cheers outline">
            <a:extLst>
              <a:ext uri="{FF2B5EF4-FFF2-40B4-BE49-F238E27FC236}">
                <a16:creationId xmlns:a16="http://schemas.microsoft.com/office/drawing/2014/main" id="{3DCC0430-14A0-C2D2-084D-544BA238FD4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43831" y="3682545"/>
            <a:ext cx="1382774" cy="1382774"/>
          </a:xfrm>
          <a:prstGeom prst="rect">
            <a:avLst/>
          </a:prstGeom>
        </p:spPr>
      </p:pic>
    </p:spTree>
    <p:extLst>
      <p:ext uri="{BB962C8B-B14F-4D97-AF65-F5344CB8AC3E}">
        <p14:creationId xmlns:p14="http://schemas.microsoft.com/office/powerpoint/2010/main" val="213224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DE599-25F5-166C-E6D4-88E5A4CEA58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2012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38"/>
          <p:cNvSpPr txBox="1">
            <a:spLocks noGrp="1"/>
          </p:cNvSpPr>
          <p:nvPr>
            <p:ph type="title"/>
          </p:nvPr>
        </p:nvSpPr>
        <p:spPr>
          <a:xfrm>
            <a:off x="673000" y="369565"/>
            <a:ext cx="10846000" cy="152400"/>
          </a:xfrm>
          <a:prstGeom prst="rect">
            <a:avLst/>
          </a:prstGeom>
        </p:spPr>
        <p:txBody>
          <a:bodyPr spcFirstLastPara="1" vert="horz" wrap="square" lIns="121900" tIns="121900" rIns="121900" bIns="121900" rtlCol="0" anchor="ctr" anchorCtr="0">
            <a:noAutofit/>
          </a:bodyPr>
          <a:lstStyle/>
          <a:p>
            <a:pPr algn="ctr">
              <a:spcBef>
                <a:spcPts val="0"/>
              </a:spcBef>
            </a:pPr>
            <a:r>
              <a:rPr lang="en" sz="2800" b="1">
                <a:solidFill>
                  <a:srgbClr val="993366"/>
                </a:solidFill>
                <a:latin typeface="Roboto" panose="02000000000000000000" pitchFamily="2" charset="0"/>
                <a:ea typeface="Roboto" panose="02000000000000000000" pitchFamily="2" charset="0"/>
                <a:cs typeface="+mn-cs"/>
              </a:rPr>
              <a:t>SACE Capabilities in pilot</a:t>
            </a:r>
            <a:endParaRPr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7E8DAB04-7F37-D3CD-106E-2CB683300CD6}"/>
              </a:ext>
            </a:extLst>
          </p:cNvPr>
          <p:cNvSpPr/>
          <p:nvPr/>
        </p:nvSpPr>
        <p:spPr>
          <a:xfrm>
            <a:off x="9694985" y="5140454"/>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38" name="Google Shape;1338;p38"/>
          <p:cNvSpPr txBox="1"/>
          <p:nvPr/>
        </p:nvSpPr>
        <p:spPr>
          <a:xfrm>
            <a:off x="4173980" y="5313625"/>
            <a:ext cx="4216400" cy="610800"/>
          </a:xfrm>
          <a:prstGeom prst="rect">
            <a:avLst/>
          </a:prstGeom>
          <a:noFill/>
          <a:ln>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600" b="0" i="0" u="none" strike="noStrike" kern="1200" cap="none" spc="0" normalizeH="0" baseline="0" noProof="0">
                <a:ln>
                  <a:noFill/>
                </a:ln>
                <a:solidFill>
                  <a:srgbClr val="FFFFFF"/>
                </a:solidFill>
                <a:effectLst/>
                <a:uLnTx/>
                <a:uFillTx/>
                <a:latin typeface="Roboto"/>
                <a:ea typeface="Roboto"/>
                <a:cs typeface="Roboto"/>
                <a:sym typeface="Roboto"/>
              </a:rPr>
              <a:t>Saturn is the only planet with rings in the entire Solar System</a:t>
            </a:r>
            <a:endParaRPr kumimoji="0" sz="16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9" name="Rectangle 8">
            <a:extLst>
              <a:ext uri="{FF2B5EF4-FFF2-40B4-BE49-F238E27FC236}">
                <a16:creationId xmlns:a16="http://schemas.microsoft.com/office/drawing/2014/main" id="{7AD0F89A-78D9-0485-5637-C2AF82CC57B0}"/>
              </a:ext>
            </a:extLst>
          </p:cNvPr>
          <p:cNvSpPr/>
          <p:nvPr/>
        </p:nvSpPr>
        <p:spPr>
          <a:xfrm>
            <a:off x="325180" y="5299563"/>
            <a:ext cx="2297723"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3C1C7356-E067-7AC0-4DBB-71443A4BADBD}"/>
              </a:ext>
            </a:extLst>
          </p:cNvPr>
          <p:cNvGrpSpPr/>
          <p:nvPr/>
        </p:nvGrpSpPr>
        <p:grpSpPr>
          <a:xfrm>
            <a:off x="826565" y="850988"/>
            <a:ext cx="10808811" cy="5630481"/>
            <a:chOff x="704767" y="1400446"/>
            <a:chExt cx="9233114" cy="5835024"/>
          </a:xfrm>
        </p:grpSpPr>
        <p:sp>
          <p:nvSpPr>
            <p:cNvPr id="1340" name="Google Shape;1340;p38"/>
            <p:cNvSpPr/>
            <p:nvPr/>
          </p:nvSpPr>
          <p:spPr>
            <a:xfrm>
              <a:off x="3685877" y="3804928"/>
              <a:ext cx="6252004" cy="1544320"/>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7" name="Google Shape;1327;p38"/>
            <p:cNvSpPr/>
            <p:nvPr/>
          </p:nvSpPr>
          <p:spPr>
            <a:xfrm>
              <a:off x="704767" y="140990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28" name="Google Shape;1328;p38"/>
            <p:cNvSpPr/>
            <p:nvPr/>
          </p:nvSpPr>
          <p:spPr>
            <a:xfrm>
              <a:off x="3680626" y="1400446"/>
              <a:ext cx="6252004" cy="1451733"/>
            </a:xfrm>
            <a:custGeom>
              <a:avLst/>
              <a:gdLst/>
              <a:ahLst/>
              <a:cxnLst/>
              <a:rect l="l" t="t" r="r" b="b"/>
              <a:pathLst>
                <a:path w="2085" h="1142" extrusionOk="0">
                  <a:moveTo>
                    <a:pt x="2085" y="0"/>
                  </a:moveTo>
                  <a:lnTo>
                    <a:pt x="0" y="0"/>
                  </a:lnTo>
                  <a:lnTo>
                    <a:pt x="0" y="798"/>
                  </a:lnTo>
                  <a:lnTo>
                    <a:pt x="1591" y="798"/>
                  </a:lnTo>
                  <a:lnTo>
                    <a:pt x="1763" y="1142"/>
                  </a:lnTo>
                  <a:lnTo>
                    <a:pt x="1935" y="798"/>
                  </a:lnTo>
                  <a:lnTo>
                    <a:pt x="2085" y="798"/>
                  </a:lnTo>
                  <a:lnTo>
                    <a:pt x="208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29" name="Google Shape;1329;p38"/>
            <p:cNvSpPr txBox="1"/>
            <p:nvPr/>
          </p:nvSpPr>
          <p:spPr>
            <a:xfrm>
              <a:off x="1041629" y="1527309"/>
              <a:ext cx="1878675"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Collective Engagement</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30" name="Google Shape;1330;p38"/>
            <p:cNvSpPr txBox="1"/>
            <p:nvPr/>
          </p:nvSpPr>
          <p:spPr>
            <a:xfrm>
              <a:off x="3799998" y="1611908"/>
              <a:ext cx="5642905"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inclusive of ideas, people and perspectives </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to generate purposeful outcomes</a:t>
              </a:r>
              <a:r>
                <a:rPr kumimoji="0" lang="en" sz="1800" b="0" i="0" u="none" strike="noStrike" kern="1200" cap="none" spc="0" normalizeH="0" baseline="0" noProof="0">
                  <a:ln>
                    <a:noFill/>
                  </a:ln>
                  <a:solidFill>
                    <a:srgbClr val="FFFFFF"/>
                  </a:solidFill>
                  <a:effectLst/>
                  <a:uLnTx/>
                  <a:uFillTx/>
                  <a:latin typeface="Roboto"/>
                  <a:ea typeface="Roboto"/>
                  <a:cs typeface="Roboto"/>
                  <a:sym typeface="Roboto"/>
                </a:rPr>
                <a:t>.</a:t>
              </a:r>
              <a:endParaRPr kumimoji="0" sz="1800" b="0" i="0" u="none" strike="noStrike" kern="1200" cap="none" spc="0" normalizeH="0" baseline="0" noProof="0">
                <a:ln>
                  <a:noFill/>
                </a:ln>
                <a:solidFill>
                  <a:srgbClr val="FFFFFF"/>
                </a:solidFill>
                <a:effectLst/>
                <a:uLnTx/>
                <a:uFillTx/>
                <a:latin typeface="Roboto"/>
                <a:ea typeface="Roboto"/>
                <a:cs typeface="Roboto"/>
                <a:sym typeface="Roboto"/>
              </a:endParaRPr>
            </a:p>
          </p:txBody>
        </p:sp>
        <p:sp>
          <p:nvSpPr>
            <p:cNvPr id="1332" name="Google Shape;1332;p38"/>
            <p:cNvSpPr/>
            <p:nvPr/>
          </p:nvSpPr>
          <p:spPr>
            <a:xfrm>
              <a:off x="3680626" y="2617946"/>
              <a:ext cx="6252004" cy="1451733"/>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3" name="Google Shape;1333;p38"/>
            <p:cNvSpPr/>
            <p:nvPr/>
          </p:nvSpPr>
          <p:spPr>
            <a:xfrm>
              <a:off x="711163" y="2620219"/>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34" name="Google Shape;1334;p38"/>
            <p:cNvSpPr txBox="1"/>
            <p:nvPr/>
          </p:nvSpPr>
          <p:spPr>
            <a:xfrm>
              <a:off x="3863823" y="4065787"/>
              <a:ext cx="4832602"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be responsible for my actions and consider the impact I have. I can learn from my own experiences and the experiences of others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do the right thing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6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36" name="Google Shape;1336;p38"/>
            <p:cNvSpPr/>
            <p:nvPr/>
          </p:nvSpPr>
          <p:spPr>
            <a:xfrm>
              <a:off x="3685877" y="6220856"/>
              <a:ext cx="6252004" cy="1014432"/>
            </a:xfrm>
            <a:custGeom>
              <a:avLst/>
              <a:gdLst/>
              <a:ahLst/>
              <a:cxnLst/>
              <a:rect l="l" t="t" r="r" b="b"/>
              <a:pathLst>
                <a:path w="2085" h="798" extrusionOk="0">
                  <a:moveTo>
                    <a:pt x="1955" y="0"/>
                  </a:moveTo>
                  <a:lnTo>
                    <a:pt x="1763" y="385"/>
                  </a:lnTo>
                  <a:lnTo>
                    <a:pt x="1570" y="0"/>
                  </a:lnTo>
                  <a:lnTo>
                    <a:pt x="0" y="0"/>
                  </a:lnTo>
                  <a:lnTo>
                    <a:pt x="0" y="798"/>
                  </a:lnTo>
                  <a:lnTo>
                    <a:pt x="2085" y="798"/>
                  </a:lnTo>
                  <a:lnTo>
                    <a:pt x="2085" y="0"/>
                  </a:lnTo>
                  <a:lnTo>
                    <a:pt x="1955"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1337" name="Google Shape;1337;p38"/>
            <p:cNvSpPr/>
            <p:nvPr/>
          </p:nvSpPr>
          <p:spPr>
            <a:xfrm>
              <a:off x="711163" y="5056545"/>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1" name="Google Shape;1341;p38"/>
            <p:cNvSpPr/>
            <p:nvPr/>
          </p:nvSpPr>
          <p:spPr>
            <a:xfrm>
              <a:off x="704767" y="3838382"/>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2" name="Google Shape;1342;p38"/>
            <p:cNvSpPr txBox="1"/>
            <p:nvPr/>
          </p:nvSpPr>
          <p:spPr>
            <a:xfrm>
              <a:off x="3846454" y="2829407"/>
              <a:ext cx="4679549"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demonstrate</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 initiative,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pursue opportunities, produce outcomes of value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get things done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44" name="Google Shape;1344;p38"/>
            <p:cNvSpPr txBox="1"/>
            <p:nvPr/>
          </p:nvSpPr>
          <p:spPr>
            <a:xfrm>
              <a:off x="1132716" y="4009820"/>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Principled Action</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1345" name="Google Shape;1345;p38"/>
            <p:cNvSpPr txBox="1"/>
            <p:nvPr/>
          </p:nvSpPr>
          <p:spPr>
            <a:xfrm>
              <a:off x="1164716" y="2737620"/>
              <a:ext cx="1595200"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Personal Enterprise</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2" name="Google Shape;1337;p38">
              <a:extLst>
                <a:ext uri="{FF2B5EF4-FFF2-40B4-BE49-F238E27FC236}">
                  <a16:creationId xmlns:a16="http://schemas.microsoft.com/office/drawing/2014/main" id="{59235742-6AC0-6A9F-2DDE-833571B7223E}"/>
                </a:ext>
              </a:extLst>
            </p:cNvPr>
            <p:cNvSpPr/>
            <p:nvPr/>
          </p:nvSpPr>
          <p:spPr>
            <a:xfrm>
              <a:off x="711163" y="6220670"/>
              <a:ext cx="2552400" cy="1014800"/>
            </a:xfrm>
            <a:prstGeom prst="rect">
              <a:avLst/>
            </a:prstGeom>
            <a:solidFill>
              <a:srgbClr val="993366"/>
            </a:solidFill>
            <a:ln w="28575">
              <a:solidFill>
                <a:schemeClr val="tx1"/>
              </a:solid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sz="24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46" name="Google Shape;1346;p38"/>
            <p:cNvSpPr txBox="1"/>
            <p:nvPr/>
          </p:nvSpPr>
          <p:spPr>
            <a:xfrm>
              <a:off x="1164716" y="6384745"/>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Self-Motivated  Learning</a:t>
              </a: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3" name="Google Shape;1340;p38">
              <a:extLst>
                <a:ext uri="{FF2B5EF4-FFF2-40B4-BE49-F238E27FC236}">
                  <a16:creationId xmlns:a16="http://schemas.microsoft.com/office/drawing/2014/main" id="{C90A994F-C4AB-7D26-F62E-D9A59AB1B903}"/>
                </a:ext>
              </a:extLst>
            </p:cNvPr>
            <p:cNvSpPr/>
            <p:nvPr/>
          </p:nvSpPr>
          <p:spPr>
            <a:xfrm>
              <a:off x="3680626" y="5036170"/>
              <a:ext cx="6252004" cy="1477145"/>
            </a:xfrm>
            <a:custGeom>
              <a:avLst/>
              <a:gdLst/>
              <a:ahLst/>
              <a:cxnLst/>
              <a:rect l="l" t="t" r="r" b="b"/>
              <a:pathLst>
                <a:path w="2085" h="1146" extrusionOk="0">
                  <a:moveTo>
                    <a:pt x="1956" y="0"/>
                  </a:moveTo>
                  <a:lnTo>
                    <a:pt x="1763" y="385"/>
                  </a:lnTo>
                  <a:lnTo>
                    <a:pt x="1571" y="0"/>
                  </a:lnTo>
                  <a:lnTo>
                    <a:pt x="0" y="0"/>
                  </a:lnTo>
                  <a:lnTo>
                    <a:pt x="0" y="798"/>
                  </a:lnTo>
                  <a:lnTo>
                    <a:pt x="1590" y="798"/>
                  </a:lnTo>
                  <a:lnTo>
                    <a:pt x="1764" y="1146"/>
                  </a:lnTo>
                  <a:lnTo>
                    <a:pt x="1938" y="798"/>
                  </a:lnTo>
                  <a:lnTo>
                    <a:pt x="2085" y="798"/>
                  </a:lnTo>
                  <a:lnTo>
                    <a:pt x="2085" y="0"/>
                  </a:lnTo>
                  <a:lnTo>
                    <a:pt x="1956" y="0"/>
                  </a:lnTo>
                  <a:close/>
                </a:path>
              </a:pathLst>
            </a:custGeom>
            <a:solidFill>
              <a:schemeClr val="bg1">
                <a:lumMod val="95000"/>
              </a:schemeClr>
            </a:solidFill>
            <a:ln w="28575">
              <a:solidFill>
                <a:schemeClr val="tx1"/>
              </a:solidFill>
            </a:ln>
            <a:scene3d>
              <a:camera prst="orthographicFront"/>
              <a:lightRig rig="threePt" dir="t"/>
            </a:scene3d>
            <a:sp3d/>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282F39"/>
                </a:buClr>
                <a:buSzPts val="1800"/>
                <a:buFontTx/>
                <a:buNone/>
                <a:tabLst/>
                <a:defRPr/>
              </a:pPr>
              <a:r>
                <a:rPr kumimoji="0" lang="en-US" sz="2400" b="0" i="0" u="none" strike="noStrike" kern="1200" cap="none" spc="0" normalizeH="0" baseline="0" noProof="0">
                  <a:ln>
                    <a:noFill/>
                  </a:ln>
                  <a:solidFill>
                    <a:srgbClr val="282F39"/>
                  </a:solidFill>
                  <a:effectLst/>
                  <a:uLnTx/>
                  <a:uFillTx/>
                  <a:latin typeface="Calibri"/>
                  <a:ea typeface="Calibri"/>
                  <a:cs typeface="Calibri"/>
                  <a:sym typeface="Calibri"/>
                </a:rPr>
                <a:t> </a:t>
              </a:r>
              <a:endParaRPr kumimoji="0" sz="2400" b="0" i="0" u="none" strike="noStrike" kern="1200" cap="none" spc="0" normalizeH="0" baseline="0" noProof="0">
                <a:ln>
                  <a:noFill/>
                </a:ln>
                <a:solidFill>
                  <a:srgbClr val="282F39"/>
                </a:solidFill>
                <a:effectLst/>
                <a:uLnTx/>
                <a:uFillTx/>
                <a:latin typeface="Calibri"/>
                <a:ea typeface="Calibri"/>
                <a:cs typeface="Calibri"/>
                <a:sym typeface="Calibri"/>
              </a:endParaRPr>
            </a:p>
          </p:txBody>
        </p:sp>
        <p:sp>
          <p:nvSpPr>
            <p:cNvPr id="5" name="Google Shape;1342;p38">
              <a:extLst>
                <a:ext uri="{FF2B5EF4-FFF2-40B4-BE49-F238E27FC236}">
                  <a16:creationId xmlns:a16="http://schemas.microsoft.com/office/drawing/2014/main" id="{CC969CCF-7764-7147-C236-A936CFC6F086}"/>
                </a:ext>
              </a:extLst>
            </p:cNvPr>
            <p:cNvSpPr txBox="1"/>
            <p:nvPr/>
          </p:nvSpPr>
          <p:spPr>
            <a:xfrm>
              <a:off x="3863823" y="6395474"/>
              <a:ext cx="4662181" cy="6108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can embrace challenges as opportunities and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persevere</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and be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active in my own learning</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6" name="Google Shape;1346;p38">
              <a:extLst>
                <a:ext uri="{FF2B5EF4-FFF2-40B4-BE49-F238E27FC236}">
                  <a16:creationId xmlns:a16="http://schemas.microsoft.com/office/drawing/2014/main" id="{FE07C03B-81E1-6AD9-8769-324C973F9017}"/>
                </a:ext>
              </a:extLst>
            </p:cNvPr>
            <p:cNvSpPr txBox="1"/>
            <p:nvPr/>
          </p:nvSpPr>
          <p:spPr>
            <a:xfrm>
              <a:off x="1094552" y="5201064"/>
              <a:ext cx="1709292" cy="780000"/>
            </a:xfrm>
            <a:prstGeom prst="rect">
              <a:avLst/>
            </a:prstGeom>
            <a:noFill/>
            <a:ln w="28575">
              <a:noFill/>
            </a:ln>
            <a:scene3d>
              <a:camera prst="orthographicFront"/>
              <a:lightRig rig="threePt" dir="t"/>
            </a:scene3d>
            <a:sp3d>
              <a:bevelT/>
            </a:sp3d>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rPr>
                <a:t>Quality Thinking</a:t>
              </a:r>
              <a:endParaRPr kumimoji="0"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Fira Sans Extra Condensed Medium"/>
              </a:endParaRPr>
            </a:p>
          </p:txBody>
        </p:sp>
        <p:sp>
          <p:nvSpPr>
            <p:cNvPr id="7" name="Google Shape;1342;p38">
              <a:extLst>
                <a:ext uri="{FF2B5EF4-FFF2-40B4-BE49-F238E27FC236}">
                  <a16:creationId xmlns:a16="http://schemas.microsoft.com/office/drawing/2014/main" id="{6F0EC5B9-CE87-A671-DFD6-7C8588409063}"/>
                </a:ext>
              </a:extLst>
            </p:cNvPr>
            <p:cNvSpPr txBox="1"/>
            <p:nvPr/>
          </p:nvSpPr>
          <p:spPr>
            <a:xfrm>
              <a:off x="3863823" y="5234939"/>
              <a:ext cx="4662181" cy="610800"/>
            </a:xfrm>
            <a:prstGeom prst="rect">
              <a:avLst/>
            </a:prstGeom>
            <a:noFill/>
            <a:ln w="28575">
              <a:noFill/>
            </a:ln>
          </p:spPr>
          <p:txBody>
            <a:bodyPr spcFirstLastPara="1" wrap="square" lIns="121900" tIns="60933" rIns="121900" bIns="609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I am </a:t>
              </a:r>
              <a:r>
                <a:rPr kumimoji="0" lang="en" sz="1800" b="1" i="0" u="none" strike="noStrike" kern="1200" cap="none" spc="0" normalizeH="0" baseline="0" noProof="0">
                  <a:ln>
                    <a:noFill/>
                  </a:ln>
                  <a:solidFill>
                    <a:prstClr val="black"/>
                  </a:solidFill>
                  <a:effectLst/>
                  <a:uLnTx/>
                  <a:uFillTx/>
                  <a:latin typeface="Roboto"/>
                  <a:ea typeface="Roboto"/>
                  <a:cs typeface="Roboto"/>
                  <a:sym typeface="Roboto"/>
                </a:rPr>
                <a:t>curious</a:t>
              </a:r>
              <a:r>
                <a:rPr kumimoji="0" lang="en" sz="1800" b="0" i="0" u="none" strike="noStrike" kern="1200" cap="none" spc="0" normalizeH="0" baseline="0" noProof="0">
                  <a:ln>
                    <a:noFill/>
                  </a:ln>
                  <a:solidFill>
                    <a:prstClr val="black"/>
                  </a:solidFill>
                  <a:effectLst/>
                  <a:uLnTx/>
                  <a:uFillTx/>
                  <a:latin typeface="Roboto"/>
                  <a:ea typeface="Roboto"/>
                  <a:cs typeface="Roboto"/>
                  <a:sym typeface="Roboto"/>
                </a:rPr>
                <a:t> about the world around me and use a range of thinking strategies to shape my understanding.</a:t>
              </a: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2477AB-4444-0D28-0421-17AA985642D7}"/>
              </a:ext>
            </a:extLst>
          </p:cNvPr>
          <p:cNvSpPr txBox="1"/>
          <p:nvPr/>
        </p:nvSpPr>
        <p:spPr>
          <a:xfrm>
            <a:off x="187569" y="361422"/>
            <a:ext cx="11463961"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n-cs"/>
              </a:rPr>
              <a:t>Capabilities are made up of elements</a:t>
            </a:r>
            <a:endParaRPr kumimoji="0" lang="en-AU" sz="48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n-cs"/>
            </a:endParaRPr>
          </a:p>
        </p:txBody>
      </p:sp>
      <p:sp>
        <p:nvSpPr>
          <p:cNvPr id="2" name="Rectangle 1">
            <a:extLst>
              <a:ext uri="{FF2B5EF4-FFF2-40B4-BE49-F238E27FC236}">
                <a16:creationId xmlns:a16="http://schemas.microsoft.com/office/drawing/2014/main" id="{C749F5F8-0CAE-AE7B-B90C-404EF4EB5229}"/>
              </a:ext>
            </a:extLst>
          </p:cNvPr>
          <p:cNvSpPr/>
          <p:nvPr/>
        </p:nvSpPr>
        <p:spPr>
          <a:xfrm>
            <a:off x="9003323" y="4841631"/>
            <a:ext cx="3001108" cy="1383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Diagram 3">
            <a:extLst>
              <a:ext uri="{FF2B5EF4-FFF2-40B4-BE49-F238E27FC236}">
                <a16:creationId xmlns:a16="http://schemas.microsoft.com/office/drawing/2014/main" id="{EB1BD4DD-E420-E4E1-BF76-633CE03270E4}"/>
              </a:ext>
            </a:extLst>
          </p:cNvPr>
          <p:cNvGraphicFramePr/>
          <p:nvPr/>
        </p:nvGraphicFramePr>
        <p:xfrm>
          <a:off x="973687" y="1229875"/>
          <a:ext cx="10379744" cy="526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18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AD9F-4341-93CD-160C-1DB6A78FA705}"/>
              </a:ext>
            </a:extLst>
          </p:cNvPr>
          <p:cNvSpPr>
            <a:spLocks noGrp="1"/>
          </p:cNvSpPr>
          <p:nvPr>
            <p:ph type="title"/>
          </p:nvPr>
        </p:nvSpPr>
        <p:spPr>
          <a:xfrm>
            <a:off x="304800" y="124374"/>
            <a:ext cx="10957560" cy="632402"/>
          </a:xfrm>
        </p:spPr>
        <p:txBody>
          <a:bodyPr>
            <a:normAutofit/>
          </a:bodyPr>
          <a:lstStyle/>
          <a:p>
            <a:r>
              <a:rPr lang="en-US" sz="2800" b="1">
                <a:solidFill>
                  <a:srgbClr val="993366"/>
                </a:solidFill>
                <a:latin typeface="Roboto" panose="02000000000000000000" pitchFamily="2" charset="0"/>
                <a:ea typeface="Roboto" panose="02000000000000000000" pitchFamily="2" charset="0"/>
                <a:cs typeface="+mn-cs"/>
              </a:rPr>
              <a:t>Elements grouped into capabilities </a:t>
            </a:r>
            <a:endParaRPr lang="en-AU" sz="2800" b="1">
              <a:solidFill>
                <a:srgbClr val="993366"/>
              </a:solidFill>
              <a:latin typeface="Roboto" panose="02000000000000000000" pitchFamily="2" charset="0"/>
              <a:ea typeface="Roboto" panose="02000000000000000000" pitchFamily="2" charset="0"/>
              <a:cs typeface="+mn-cs"/>
            </a:endParaRPr>
          </a:p>
        </p:txBody>
      </p:sp>
      <p:sp>
        <p:nvSpPr>
          <p:cNvPr id="4" name="Rectangle 3">
            <a:extLst>
              <a:ext uri="{FF2B5EF4-FFF2-40B4-BE49-F238E27FC236}">
                <a16:creationId xmlns:a16="http://schemas.microsoft.com/office/drawing/2014/main" id="{E4604529-0F9F-E2E1-F20B-3C55AB32A6ED}"/>
              </a:ext>
            </a:extLst>
          </p:cNvPr>
          <p:cNvSpPr/>
          <p:nvPr/>
        </p:nvSpPr>
        <p:spPr>
          <a:xfrm>
            <a:off x="8792309" y="5140454"/>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20B83786-BE67-3132-DC61-88746AF6AC40}"/>
              </a:ext>
            </a:extLst>
          </p:cNvPr>
          <p:cNvSpPr/>
          <p:nvPr/>
        </p:nvSpPr>
        <p:spPr>
          <a:xfrm>
            <a:off x="539263" y="5146921"/>
            <a:ext cx="3200400" cy="1490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8" name="Picture 107" descr="A group of words on a green background&#10;&#10;AI-generated content may be incorrect.">
            <a:extLst>
              <a:ext uri="{FF2B5EF4-FFF2-40B4-BE49-F238E27FC236}">
                <a16:creationId xmlns:a16="http://schemas.microsoft.com/office/drawing/2014/main" id="{9341D24D-4108-B9EA-8F61-27123FD4FBEA}"/>
              </a:ext>
            </a:extLst>
          </p:cNvPr>
          <p:cNvPicPr>
            <a:picLocks noChangeAspect="1"/>
          </p:cNvPicPr>
          <p:nvPr/>
        </p:nvPicPr>
        <p:blipFill>
          <a:blip r:embed="rId4"/>
          <a:stretch>
            <a:fillRect/>
          </a:stretch>
        </p:blipFill>
        <p:spPr>
          <a:xfrm>
            <a:off x="788080" y="653143"/>
            <a:ext cx="10624910" cy="5987142"/>
          </a:xfrm>
          <a:prstGeom prst="rect">
            <a:avLst/>
          </a:prstGeom>
        </p:spPr>
      </p:pic>
    </p:spTree>
    <p:extLst>
      <p:ext uri="{BB962C8B-B14F-4D97-AF65-F5344CB8AC3E}">
        <p14:creationId xmlns:p14="http://schemas.microsoft.com/office/powerpoint/2010/main" val="44893939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13" name="Group 12">
            <a:extLst>
              <a:ext uri="{FF2B5EF4-FFF2-40B4-BE49-F238E27FC236}">
                <a16:creationId xmlns:a16="http://schemas.microsoft.com/office/drawing/2014/main" id="{1CCB8129-2929-7D9D-2069-F1820E83D7B4}"/>
              </a:ext>
            </a:extLst>
          </p:cNvPr>
          <p:cNvGrpSpPr/>
          <p:nvPr/>
        </p:nvGrpSpPr>
        <p:grpSpPr>
          <a:xfrm>
            <a:off x="351913" y="488675"/>
            <a:ext cx="11326339" cy="923330"/>
            <a:chOff x="351913" y="488675"/>
            <a:chExt cx="11326339" cy="923330"/>
          </a:xfrm>
        </p:grpSpPr>
        <p:sp>
          <p:nvSpPr>
            <p:cNvPr id="3" name="TextBox 2">
              <a:extLst>
                <a:ext uri="{FF2B5EF4-FFF2-40B4-BE49-F238E27FC236}">
                  <a16:creationId xmlns:a16="http://schemas.microsoft.com/office/drawing/2014/main" id="{F8454AD6-E079-F9E2-CD95-BD2F7D3E05CB}"/>
                </a:ext>
              </a:extLst>
            </p:cNvPr>
            <p:cNvSpPr txBox="1"/>
            <p:nvPr/>
          </p:nvSpPr>
          <p:spPr>
            <a:xfrm>
              <a:off x="4042064" y="488675"/>
              <a:ext cx="7636188" cy="923330"/>
            </a:xfrm>
            <a:prstGeom prst="rect">
              <a:avLst/>
            </a:prstGeom>
            <a:noFill/>
          </p:spPr>
          <p:txBody>
            <a:bodyPr wrap="square" lIns="91440" tIns="45720" rIns="91440" bIns="45720" rtlCol="0" anchor="t">
              <a:spAutoFit/>
            </a:bodyPr>
            <a:lstStyle/>
            <a:p>
              <a:pPr>
                <a:defRPr/>
              </a:pPr>
              <a:r>
                <a:rPr lang="en-AU" dirty="0">
                  <a:solidFill>
                    <a:srgbClr val="000000"/>
                  </a:solidFill>
                  <a:latin typeface="Roboto"/>
                  <a:ea typeface="Roboto"/>
                  <a:cs typeface="Roboto"/>
                </a:rPr>
                <a:t>Students discuss </a:t>
              </a:r>
              <a:r>
                <a:rPr kumimoji="0" lang="en-AU" b="0" i="0" u="none" strike="noStrike" kern="1200" cap="none" spc="0" normalizeH="0" baseline="0" noProof="0" dirty="0">
                  <a:ln>
                    <a:noFill/>
                  </a:ln>
                  <a:solidFill>
                    <a:srgbClr val="000000"/>
                  </a:solidFill>
                  <a:effectLst/>
                  <a:uLnTx/>
                  <a:uFillTx/>
                  <a:latin typeface="Roboto"/>
                  <a:ea typeface="Roboto"/>
                  <a:cs typeface="Roboto"/>
                </a:rPr>
                <a:t>and </a:t>
              </a:r>
              <a:r>
                <a:rPr lang="en-AU" dirty="0">
                  <a:solidFill>
                    <a:srgbClr val="000000"/>
                  </a:solidFill>
                  <a:latin typeface="Roboto"/>
                  <a:ea typeface="Roboto"/>
                  <a:cs typeface="Roboto"/>
                </a:rPr>
                <a:t>apply </a:t>
              </a:r>
              <a:r>
                <a:rPr kumimoji="0" lang="en-AU" b="0" i="0" u="none" strike="noStrike" kern="1200" cap="none" spc="0" normalizeH="0" baseline="0" noProof="0" dirty="0">
                  <a:ln>
                    <a:noFill/>
                  </a:ln>
                  <a:solidFill>
                    <a:srgbClr val="000000"/>
                  </a:solidFill>
                  <a:effectLst/>
                  <a:uLnTx/>
                  <a:uFillTx/>
                  <a:latin typeface="Roboto"/>
                  <a:ea typeface="Roboto"/>
                  <a:cs typeface="Roboto"/>
                </a:rPr>
                <a:t>learning</a:t>
              </a:r>
              <a:r>
                <a:rPr lang="en-AU" dirty="0">
                  <a:solidFill>
                    <a:srgbClr val="000000"/>
                  </a:solidFill>
                  <a:latin typeface="Roboto"/>
                  <a:ea typeface="Roboto"/>
                  <a:cs typeface="Roboto"/>
                </a:rPr>
                <a:t> from familiar and unfamiliar situations across a range of meaningful and relevant real-world situations</a:t>
              </a:r>
              <a:endParaRPr lang="en-US" dirty="0">
                <a:solidFill>
                  <a:srgbClr val="000000"/>
                </a:solidFill>
                <a:ea typeface="Calibri"/>
                <a:cs typeface="Calibri"/>
              </a:endParaRPr>
            </a:p>
          </p:txBody>
        </p:sp>
        <p:sp>
          <p:nvSpPr>
            <p:cNvPr id="6" name="TextBox 5">
              <a:extLst>
                <a:ext uri="{FF2B5EF4-FFF2-40B4-BE49-F238E27FC236}">
                  <a16:creationId xmlns:a16="http://schemas.microsoft.com/office/drawing/2014/main" id="{EB0ADFE3-3BFE-8D25-ED6E-DA8C79398DA6}"/>
                </a:ext>
              </a:extLst>
            </p:cNvPr>
            <p:cNvSpPr txBox="1"/>
            <p:nvPr/>
          </p:nvSpPr>
          <p:spPr>
            <a:xfrm>
              <a:off x="351913" y="488675"/>
              <a:ext cx="308720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Deep</a:t>
              </a:r>
              <a:r>
                <a:rPr kumimoji="0" lang="en-US"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2000" b="1">
                  <a:solidFill>
                    <a:srgbClr val="993366"/>
                  </a:solidFill>
                  <a:latin typeface="Roboto" panose="02000000000000000000" pitchFamily="2" charset="0"/>
                  <a:ea typeface="Roboto" panose="02000000000000000000" pitchFamily="2" charset="0"/>
                </a:rPr>
                <a:t>Authentic Learning</a:t>
              </a:r>
            </a:p>
          </p:txBody>
        </p:sp>
      </p:grpSp>
      <p:grpSp>
        <p:nvGrpSpPr>
          <p:cNvPr id="14" name="Group 13">
            <a:extLst>
              <a:ext uri="{FF2B5EF4-FFF2-40B4-BE49-F238E27FC236}">
                <a16:creationId xmlns:a16="http://schemas.microsoft.com/office/drawing/2014/main" id="{8B4686F6-655D-0C03-B395-3309D071FE05}"/>
              </a:ext>
            </a:extLst>
          </p:cNvPr>
          <p:cNvGrpSpPr/>
          <p:nvPr/>
        </p:nvGrpSpPr>
        <p:grpSpPr>
          <a:xfrm>
            <a:off x="351913" y="1538547"/>
            <a:ext cx="11122982" cy="644472"/>
            <a:chOff x="351913" y="1419794"/>
            <a:chExt cx="11122982" cy="644472"/>
          </a:xfrm>
        </p:grpSpPr>
        <p:sp>
          <p:nvSpPr>
            <p:cNvPr id="2" name="TextBox 1">
              <a:extLst>
                <a:ext uri="{FF2B5EF4-FFF2-40B4-BE49-F238E27FC236}">
                  <a16:creationId xmlns:a16="http://schemas.microsoft.com/office/drawing/2014/main" id="{6AEBB343-5B30-EE96-7A78-72ECE00DF045}"/>
                </a:ext>
              </a:extLst>
            </p:cNvPr>
            <p:cNvSpPr txBox="1"/>
            <p:nvPr/>
          </p:nvSpPr>
          <p:spPr>
            <a:xfrm>
              <a:off x="4042064" y="1419794"/>
              <a:ext cx="7432831" cy="644472"/>
            </a:xfrm>
            <a:prstGeom prst="rect">
              <a:avLst/>
            </a:prstGeom>
            <a:noFill/>
          </p:spPr>
          <p:txBody>
            <a:bodyPr wrap="square" lIns="91440" tIns="45720" rIns="91440" bIns="45720" rtlCol="0" anchor="t">
              <a:spAutoFit/>
            </a:bodyPr>
            <a:lstStyle/>
            <a:p>
              <a:pPr>
                <a:lnSpc>
                  <a:spcPct val="102000"/>
                </a:lnSpc>
                <a:spcBef>
                  <a:spcPts val="640"/>
                </a:spcBef>
                <a:spcAft>
                  <a:spcPts val="800"/>
                </a:spcAft>
              </a:pPr>
              <a:r>
                <a:rPr lang="en-US" dirty="0">
                  <a:solidFill>
                    <a:srgbClr val="000000"/>
                  </a:solidFill>
                  <a:latin typeface="Roboto"/>
                  <a:ea typeface="Roboto"/>
                  <a:cs typeface="Roboto"/>
                </a:rPr>
                <a:t>Students are proactive in the co-creation of their learning pathway and influence how they undertake, demonstrate and action their learning.</a:t>
              </a:r>
              <a:r>
                <a:rPr lang="en-AU" dirty="0">
                  <a:solidFill>
                    <a:srgbClr val="000000"/>
                  </a:solidFill>
                  <a:latin typeface="Roboto"/>
                  <a:ea typeface="Roboto"/>
                  <a:cs typeface="Roboto"/>
                </a:rPr>
                <a:t> </a:t>
              </a:r>
            </a:p>
          </p:txBody>
        </p:sp>
        <p:sp>
          <p:nvSpPr>
            <p:cNvPr id="7" name="TextBox 6">
              <a:extLst>
                <a:ext uri="{FF2B5EF4-FFF2-40B4-BE49-F238E27FC236}">
                  <a16:creationId xmlns:a16="http://schemas.microsoft.com/office/drawing/2014/main" id="{2CED98F5-2960-1296-9AB5-4D4D22049F47}"/>
                </a:ext>
              </a:extLst>
            </p:cNvPr>
            <p:cNvSpPr txBox="1"/>
            <p:nvPr/>
          </p:nvSpPr>
          <p:spPr>
            <a:xfrm>
              <a:off x="351913" y="1439586"/>
              <a:ext cx="2755183"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Student</a:t>
              </a:r>
              <a:r>
                <a:rPr kumimoji="0" lang="en-US" sz="20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lang="en-US" sz="2000" b="1">
                  <a:solidFill>
                    <a:srgbClr val="993366"/>
                  </a:solidFill>
                  <a:latin typeface="Roboto" panose="02000000000000000000" pitchFamily="2" charset="0"/>
                  <a:ea typeface="Roboto" panose="02000000000000000000" pitchFamily="2" charset="0"/>
                </a:rPr>
                <a:t>Agency</a:t>
              </a:r>
            </a:p>
          </p:txBody>
        </p:sp>
      </p:grpSp>
      <p:grpSp>
        <p:nvGrpSpPr>
          <p:cNvPr id="15" name="Group 14">
            <a:extLst>
              <a:ext uri="{FF2B5EF4-FFF2-40B4-BE49-F238E27FC236}">
                <a16:creationId xmlns:a16="http://schemas.microsoft.com/office/drawing/2014/main" id="{5B7A502B-C4A5-B3CA-FB88-1E569C448EA9}"/>
              </a:ext>
            </a:extLst>
          </p:cNvPr>
          <p:cNvGrpSpPr/>
          <p:nvPr/>
        </p:nvGrpSpPr>
        <p:grpSpPr>
          <a:xfrm>
            <a:off x="351913" y="2483125"/>
            <a:ext cx="11126569" cy="953018"/>
            <a:chOff x="351913" y="2671151"/>
            <a:chExt cx="11126569" cy="953018"/>
          </a:xfrm>
        </p:grpSpPr>
        <p:sp>
          <p:nvSpPr>
            <p:cNvPr id="4" name="TextBox 3">
              <a:extLst>
                <a:ext uri="{FF2B5EF4-FFF2-40B4-BE49-F238E27FC236}">
                  <a16:creationId xmlns:a16="http://schemas.microsoft.com/office/drawing/2014/main" id="{80020068-BFB1-0AB2-D4C3-4BDCDFA57BA0}"/>
                </a:ext>
              </a:extLst>
            </p:cNvPr>
            <p:cNvSpPr txBox="1"/>
            <p:nvPr/>
          </p:nvSpPr>
          <p:spPr>
            <a:xfrm>
              <a:off x="4042064" y="2671151"/>
              <a:ext cx="7436418" cy="953018"/>
            </a:xfrm>
            <a:prstGeom prst="rect">
              <a:avLst/>
            </a:prstGeom>
            <a:noFill/>
          </p:spPr>
          <p:txBody>
            <a:bodyPr wrap="square" lIns="91440" tIns="45720" rIns="91440" bIns="45720" rtlCol="0" anchor="t">
              <a:spAutoFit/>
            </a:bodyPr>
            <a:lstStyle/>
            <a:p>
              <a:pPr>
                <a:defRPr/>
              </a:pPr>
              <a:r>
                <a:rPr lang="en-AU" dirty="0" err="1">
                  <a:solidFill>
                    <a:srgbClr val="000000"/>
                  </a:solidFill>
                  <a:latin typeface="Roboto"/>
                  <a:ea typeface="Roboto"/>
                  <a:cs typeface="Roboto"/>
                </a:rPr>
                <a:t>NEoL</a:t>
              </a:r>
              <a:r>
                <a:rPr lang="en-AU" dirty="0">
                  <a:solidFill>
                    <a:srgbClr val="000000"/>
                  </a:solidFill>
                  <a:latin typeface="Roboto"/>
                  <a:ea typeface="Roboto"/>
                  <a:cs typeface="Roboto"/>
                </a:rPr>
                <a:t> captures the diverse authentic forms of </a:t>
              </a:r>
              <a:r>
                <a:rPr kumimoji="0" lang="en-AU" b="0" i="0" u="none" strike="noStrike" kern="1200" cap="none" spc="0" normalizeH="0" baseline="0" noProof="0" dirty="0">
                  <a:ln>
                    <a:noFill/>
                  </a:ln>
                  <a:solidFill>
                    <a:srgbClr val="000000"/>
                  </a:solidFill>
                  <a:effectLst/>
                  <a:uLnTx/>
                  <a:uFillTx/>
                  <a:latin typeface="Roboto"/>
                  <a:ea typeface="Roboto"/>
                  <a:cs typeface="Roboto"/>
                </a:rPr>
                <a:t>students</a:t>
              </a:r>
              <a:r>
                <a:rPr lang="en-AU" dirty="0">
                  <a:solidFill>
                    <a:srgbClr val="000000"/>
                  </a:solidFill>
                  <a:latin typeface="Roboto"/>
                  <a:ea typeface="Roboto"/>
                  <a:cs typeface="Roboto"/>
                </a:rPr>
                <a:t>’ demonstration</a:t>
              </a:r>
              <a:r>
                <a:rPr kumimoji="0" lang="en-AU" b="0" i="0" u="none" strike="noStrike" kern="1200" cap="none" spc="0" normalizeH="0" baseline="0" noProof="0" dirty="0">
                  <a:ln>
                    <a:noFill/>
                  </a:ln>
                  <a:solidFill>
                    <a:srgbClr val="000000"/>
                  </a:solidFill>
                  <a:effectLst/>
                  <a:uLnTx/>
                  <a:uFillTx/>
                  <a:latin typeface="Roboto"/>
                  <a:ea typeface="Roboto"/>
                  <a:cs typeface="Roboto"/>
                </a:rPr>
                <a:t> of learning </a:t>
              </a:r>
              <a:r>
                <a:rPr lang="en-AU" dirty="0">
                  <a:solidFill>
                    <a:srgbClr val="000000"/>
                  </a:solidFill>
                  <a:latin typeface="Roboto"/>
                  <a:ea typeface="Roboto"/>
                  <a:cs typeface="Roboto"/>
                </a:rPr>
                <a:t>and achievement, better reflecting what students know and can do.</a:t>
              </a:r>
              <a:endParaRPr lang="en-US" dirty="0">
                <a:solidFill>
                  <a:srgbClr val="000000"/>
                </a:solidFill>
                <a:cs typeface="+mn-cs"/>
              </a:endParaRPr>
            </a:p>
          </p:txBody>
        </p:sp>
        <p:sp>
          <p:nvSpPr>
            <p:cNvPr id="8" name="TextBox 7">
              <a:extLst>
                <a:ext uri="{FF2B5EF4-FFF2-40B4-BE49-F238E27FC236}">
                  <a16:creationId xmlns:a16="http://schemas.microsoft.com/office/drawing/2014/main" id="{73F4C29E-1F0D-F546-94CA-611F800CFA84}"/>
                </a:ext>
              </a:extLst>
            </p:cNvPr>
            <p:cNvSpPr txBox="1"/>
            <p:nvPr/>
          </p:nvSpPr>
          <p:spPr>
            <a:xfrm>
              <a:off x="351913" y="2671151"/>
              <a:ext cx="356532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Natural Evidence of Learning</a:t>
              </a:r>
            </a:p>
          </p:txBody>
        </p:sp>
      </p:grpSp>
      <p:grpSp>
        <p:nvGrpSpPr>
          <p:cNvPr id="16" name="Group 15">
            <a:extLst>
              <a:ext uri="{FF2B5EF4-FFF2-40B4-BE49-F238E27FC236}">
                <a16:creationId xmlns:a16="http://schemas.microsoft.com/office/drawing/2014/main" id="{65DDDE6C-230E-6FF7-BFC1-1CA88FB2E3EC}"/>
              </a:ext>
            </a:extLst>
          </p:cNvPr>
          <p:cNvGrpSpPr/>
          <p:nvPr/>
        </p:nvGrpSpPr>
        <p:grpSpPr>
          <a:xfrm>
            <a:off x="351913" y="3622062"/>
            <a:ext cx="10853696" cy="646331"/>
            <a:chOff x="351913" y="3622062"/>
            <a:chExt cx="10972284" cy="646331"/>
          </a:xfrm>
        </p:grpSpPr>
        <p:sp>
          <p:nvSpPr>
            <p:cNvPr id="5" name="TextBox 4">
              <a:extLst>
                <a:ext uri="{FF2B5EF4-FFF2-40B4-BE49-F238E27FC236}">
                  <a16:creationId xmlns:a16="http://schemas.microsoft.com/office/drawing/2014/main" id="{93264C5B-F5B5-9302-F467-A2417BF4BCA3}"/>
                </a:ext>
              </a:extLst>
            </p:cNvPr>
            <p:cNvSpPr txBox="1"/>
            <p:nvPr/>
          </p:nvSpPr>
          <p:spPr>
            <a:xfrm>
              <a:off x="4042064" y="3622062"/>
              <a:ext cx="7282133" cy="646331"/>
            </a:xfrm>
            <a:prstGeom prst="rect">
              <a:avLst/>
            </a:prstGeom>
            <a:noFill/>
          </p:spPr>
          <p:txBody>
            <a:bodyPr wrap="square" lIns="91440" tIns="45720" rIns="91440" bIns="45720" rtlCol="0" anchor="t">
              <a:spAutoFit/>
            </a:bodyPr>
            <a:lstStyle/>
            <a:p>
              <a:pPr>
                <a:defRPr/>
              </a:pPr>
              <a:r>
                <a:rPr lang="en-US" dirty="0">
                  <a:latin typeface="Roboto"/>
                  <a:ea typeface="Roboto"/>
                  <a:cs typeface="Roboto"/>
                </a:rPr>
                <a:t>Students understand and </a:t>
              </a:r>
              <a:r>
                <a:rPr kumimoji="0" lang="en-US" b="0" i="0" u="none" strike="noStrike" kern="1200" cap="none" spc="0" normalizeH="0" baseline="0" noProof="0" dirty="0">
                  <a:ln>
                    <a:noFill/>
                  </a:ln>
                  <a:effectLst/>
                  <a:uLnTx/>
                  <a:uFillTx/>
                  <a:latin typeface="Roboto"/>
                  <a:ea typeface="Roboto"/>
                  <a:cs typeface="Roboto"/>
                </a:rPr>
                <a:t>evaluate their thinking to regulate the way they learn</a:t>
              </a:r>
              <a:r>
                <a:rPr lang="en-US" dirty="0">
                  <a:latin typeface="Roboto"/>
                  <a:ea typeface="Roboto"/>
                  <a:cs typeface="Roboto"/>
                </a:rPr>
                <a:t>.</a:t>
              </a:r>
              <a:endParaRPr lang="en-US" dirty="0">
                <a:ea typeface="Calibri"/>
                <a:cs typeface="Calibri"/>
              </a:endParaRPr>
            </a:p>
          </p:txBody>
        </p:sp>
        <p:sp>
          <p:nvSpPr>
            <p:cNvPr id="9" name="TextBox 8">
              <a:extLst>
                <a:ext uri="{FF2B5EF4-FFF2-40B4-BE49-F238E27FC236}">
                  <a16:creationId xmlns:a16="http://schemas.microsoft.com/office/drawing/2014/main" id="{ADDF2B59-60C3-1F54-C09C-970E99FE2A44}"/>
                </a:ext>
              </a:extLst>
            </p:cNvPr>
            <p:cNvSpPr txBox="1"/>
            <p:nvPr/>
          </p:nvSpPr>
          <p:spPr>
            <a:xfrm>
              <a:off x="351913" y="3622062"/>
              <a:ext cx="227636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Metacognition</a:t>
              </a:r>
            </a:p>
          </p:txBody>
        </p:sp>
      </p:grpSp>
      <p:sp>
        <p:nvSpPr>
          <p:cNvPr id="12" name="Rectangle 11">
            <a:extLst>
              <a:ext uri="{FF2B5EF4-FFF2-40B4-BE49-F238E27FC236}">
                <a16:creationId xmlns:a16="http://schemas.microsoft.com/office/drawing/2014/main" id="{64302EBB-6700-6B90-F38A-4658430B0A04}"/>
              </a:ext>
            </a:extLst>
          </p:cNvPr>
          <p:cNvSpPr/>
          <p:nvPr/>
        </p:nvSpPr>
        <p:spPr>
          <a:xfrm>
            <a:off x="8782050" y="5124450"/>
            <a:ext cx="3200400"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FE9180C2-A675-30B6-472C-E1683D3C4E22}"/>
              </a:ext>
            </a:extLst>
          </p:cNvPr>
          <p:cNvGrpSpPr/>
          <p:nvPr/>
        </p:nvGrpSpPr>
        <p:grpSpPr>
          <a:xfrm>
            <a:off x="351913" y="4572972"/>
            <a:ext cx="11135979" cy="1754326"/>
            <a:chOff x="351913" y="4572972"/>
            <a:chExt cx="11254732" cy="1754326"/>
          </a:xfrm>
        </p:grpSpPr>
        <p:sp>
          <p:nvSpPr>
            <p:cNvPr id="10" name="TextBox 9">
              <a:extLst>
                <a:ext uri="{FF2B5EF4-FFF2-40B4-BE49-F238E27FC236}">
                  <a16:creationId xmlns:a16="http://schemas.microsoft.com/office/drawing/2014/main" id="{3DB4278D-F964-C657-C904-3F012E22BB0B}"/>
                </a:ext>
              </a:extLst>
            </p:cNvPr>
            <p:cNvSpPr txBox="1"/>
            <p:nvPr/>
          </p:nvSpPr>
          <p:spPr>
            <a:xfrm>
              <a:off x="351913" y="4572972"/>
              <a:ext cx="3093149"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a:solidFill>
                    <a:srgbClr val="993366"/>
                  </a:solidFill>
                  <a:latin typeface="Roboto" panose="02000000000000000000" pitchFamily="2" charset="0"/>
                  <a:ea typeface="Roboto" panose="02000000000000000000" pitchFamily="2" charset="0"/>
                </a:rPr>
                <a:t>SACE Capabilities</a:t>
              </a:r>
            </a:p>
          </p:txBody>
        </p:sp>
        <p:sp>
          <p:nvSpPr>
            <p:cNvPr id="11" name="TextBox 10">
              <a:extLst>
                <a:ext uri="{FF2B5EF4-FFF2-40B4-BE49-F238E27FC236}">
                  <a16:creationId xmlns:a16="http://schemas.microsoft.com/office/drawing/2014/main" id="{B4A00179-CCB7-1062-4641-808D2DB1BF72}"/>
                </a:ext>
              </a:extLst>
            </p:cNvPr>
            <p:cNvSpPr txBox="1"/>
            <p:nvPr/>
          </p:nvSpPr>
          <p:spPr>
            <a:xfrm>
              <a:off x="4042064" y="4572972"/>
              <a:ext cx="75645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a:ea typeface="Roboto"/>
                  <a:cs typeface="Roboto"/>
                </a:rPr>
                <a:t>Are complex competencies: a mixture of </a:t>
              </a:r>
              <a:r>
                <a:rPr lang="en-US" b="1" dirty="0">
                  <a:latin typeface="Roboto"/>
                  <a:ea typeface="Roboto"/>
                  <a:cs typeface="Roboto"/>
                </a:rPr>
                <a:t>elements </a:t>
              </a:r>
              <a:r>
                <a:rPr lang="en-US" dirty="0">
                  <a:latin typeface="Roboto"/>
                  <a:ea typeface="Roboto"/>
                  <a:cs typeface="Roboto"/>
                </a:rPr>
                <a:t>including attitudes, skills, values, knowledge and beliefs that are developed directly and indirectly through learning and assessment design. The capabilities valued by the SACE Board include: Collective engagement, Personal enterprise, Principled action, Quality thinking and Self-motivated learning.</a:t>
              </a:r>
              <a:endParaRPr kumimoji="0" lang="en-AU"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25E69BD-120B-2CA2-5093-831B1E7FD2C9}"/>
              </a:ext>
            </a:extLst>
          </p:cNvPr>
          <p:cNvSpPr>
            <a:spLocks noGrp="1"/>
          </p:cNvSpPr>
          <p:nvPr>
            <p:ph type="title"/>
          </p:nvPr>
        </p:nvSpPr>
        <p:spPr>
          <a:xfrm>
            <a:off x="838200" y="388571"/>
            <a:ext cx="10515600" cy="1325563"/>
          </a:xfrm>
        </p:spPr>
        <p:txBody>
          <a:bodyPr>
            <a:normAutofit/>
          </a:bodyPr>
          <a:lstStyle/>
          <a:p>
            <a:r>
              <a:rPr lang="en-US" sz="3600" b="1" dirty="0">
                <a:solidFill>
                  <a:srgbClr val="993366"/>
                </a:solidFill>
                <a:latin typeface="Roboto" panose="02000000000000000000" pitchFamily="2" charset="0"/>
                <a:ea typeface="Roboto" panose="02000000000000000000" pitchFamily="2" charset="0"/>
              </a:rPr>
              <a:t>Capability development in the SACE</a:t>
            </a:r>
            <a:endParaRPr lang="en-AU" sz="3600" b="1" dirty="0">
              <a:solidFill>
                <a:srgbClr val="993366"/>
              </a:solidFill>
              <a:latin typeface="Roboto" panose="02000000000000000000" pitchFamily="2" charset="0"/>
              <a:ea typeface="Roboto" panose="02000000000000000000" pitchFamily="2" charset="0"/>
            </a:endParaRPr>
          </a:p>
        </p:txBody>
      </p:sp>
      <p:sp>
        <p:nvSpPr>
          <p:cNvPr id="11" name="Content Placeholder 2">
            <a:extLst>
              <a:ext uri="{FF2B5EF4-FFF2-40B4-BE49-F238E27FC236}">
                <a16:creationId xmlns:a16="http://schemas.microsoft.com/office/drawing/2014/main" id="{6ABA95CB-551A-2F40-4737-A8E9944A589D}"/>
              </a:ext>
            </a:extLst>
          </p:cNvPr>
          <p:cNvSpPr txBox="1">
            <a:spLocks/>
          </p:cNvSpPr>
          <p:nvPr/>
        </p:nvSpPr>
        <p:spPr>
          <a:xfrm>
            <a:off x="838200" y="1597546"/>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want to think of and use this as a </a:t>
            </a:r>
            <a:r>
              <a:rPr lang="en-US" b="1" dirty="0"/>
              <a:t>developmental tool </a:t>
            </a:r>
            <a:r>
              <a:rPr lang="en-US" dirty="0"/>
              <a:t>that</a:t>
            </a:r>
            <a:r>
              <a:rPr lang="en-US" b="1" dirty="0"/>
              <a:t>:</a:t>
            </a:r>
          </a:p>
          <a:p>
            <a:pPr lvl="1"/>
            <a:r>
              <a:rPr lang="en-US" dirty="0"/>
              <a:t>provides all young people with the opportunity to </a:t>
            </a:r>
            <a:r>
              <a:rPr lang="en-US" b="1" dirty="0"/>
              <a:t>develop their capabilities,</a:t>
            </a:r>
          </a:p>
          <a:p>
            <a:pPr lvl="1"/>
            <a:r>
              <a:rPr lang="en-US" dirty="0"/>
              <a:t>allows them to be </a:t>
            </a:r>
            <a:r>
              <a:rPr lang="en-US" b="1" dirty="0"/>
              <a:t>successful in their post-school pathways,</a:t>
            </a:r>
            <a:r>
              <a:rPr lang="en-US" dirty="0"/>
              <a:t> </a:t>
            </a:r>
          </a:p>
          <a:p>
            <a:pPr lvl="1"/>
            <a:r>
              <a:rPr lang="en-US" dirty="0"/>
              <a:t>helps them to </a:t>
            </a:r>
            <a:r>
              <a:rPr lang="en-US" b="1" dirty="0"/>
              <a:t>navigate the complex challenges</a:t>
            </a:r>
            <a:r>
              <a:rPr lang="en-US" dirty="0"/>
              <a:t> of life beyond school.</a:t>
            </a:r>
          </a:p>
          <a:p>
            <a:pPr lvl="1"/>
            <a:endParaRPr lang="en-US" dirty="0"/>
          </a:p>
          <a:p>
            <a:pPr marL="0" indent="0" algn="ctr">
              <a:buFont typeface="Arial" panose="020B0604020202020204" pitchFamily="34" charset="0"/>
              <a:buNone/>
            </a:pPr>
            <a:r>
              <a:rPr lang="en-US" sz="2400" i="1" dirty="0">
                <a:solidFill>
                  <a:schemeClr val="accent6"/>
                </a:solidFill>
              </a:rPr>
              <a:t>“It is vital that young people understand their strengths and are able to identify what makes them unique and explore possible future pathways” </a:t>
            </a:r>
            <a:r>
              <a:rPr lang="en-US" sz="1600" dirty="0">
                <a:solidFill>
                  <a:schemeClr val="accent6"/>
                </a:solidFill>
              </a:rPr>
              <a:t>(</a:t>
            </a:r>
            <a:r>
              <a:rPr lang="en-US" sz="1400" dirty="0">
                <a:solidFill>
                  <a:schemeClr val="accent6"/>
                </a:solidFill>
              </a:rPr>
              <a:t>Learning Beyond Limits, 2023).</a:t>
            </a:r>
            <a:endParaRPr lang="en-US" sz="2400" i="1" dirty="0">
              <a:solidFill>
                <a:schemeClr val="accent6"/>
              </a:solidFill>
            </a:endParaRPr>
          </a:p>
        </p:txBody>
      </p:sp>
    </p:spTree>
    <p:extLst>
      <p:ext uri="{BB962C8B-B14F-4D97-AF65-F5344CB8AC3E}">
        <p14:creationId xmlns:p14="http://schemas.microsoft.com/office/powerpoint/2010/main" val="140951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33DA-925D-48BA-1684-D4AD0B645D30}"/>
              </a:ext>
            </a:extLst>
          </p:cNvPr>
          <p:cNvSpPr>
            <a:spLocks noGrp="1"/>
          </p:cNvSpPr>
          <p:nvPr>
            <p:ph type="title"/>
          </p:nvPr>
        </p:nvSpPr>
        <p:spPr>
          <a:xfrm>
            <a:off x="838201" y="930833"/>
            <a:ext cx="3200400" cy="4461163"/>
          </a:xfrm>
        </p:spPr>
        <p:txBody>
          <a:bodyPr>
            <a:normAutofit/>
          </a:bodyPr>
          <a:lstStyle/>
          <a:p>
            <a:r>
              <a:rPr lang="en-US" sz="4000" spc="-6" dirty="0"/>
              <a:t>How are capabilities developed?</a:t>
            </a:r>
            <a:endParaRPr lang="en-AU" sz="4000" spc="-6" dirty="0"/>
          </a:p>
        </p:txBody>
      </p:sp>
      <p:sp>
        <p:nvSpPr>
          <p:cNvPr id="3" name="Content Placeholder 2">
            <a:extLst>
              <a:ext uri="{FF2B5EF4-FFF2-40B4-BE49-F238E27FC236}">
                <a16:creationId xmlns:a16="http://schemas.microsoft.com/office/drawing/2014/main" id="{0CFFF084-250B-BEF8-A804-D5961A0BD743}"/>
              </a:ext>
            </a:extLst>
          </p:cNvPr>
          <p:cNvSpPr>
            <a:spLocks noGrp="1"/>
          </p:cNvSpPr>
          <p:nvPr>
            <p:ph idx="1"/>
          </p:nvPr>
        </p:nvSpPr>
        <p:spPr>
          <a:xfrm>
            <a:off x="4447308" y="591344"/>
            <a:ext cx="6906491" cy="5585619"/>
          </a:xfrm>
        </p:spPr>
        <p:txBody>
          <a:bodyPr anchor="ctr">
            <a:normAutofit/>
          </a:bodyPr>
          <a:lstStyle/>
          <a:p>
            <a:pPr marL="0" indent="0">
              <a:buNone/>
            </a:pPr>
            <a:r>
              <a:rPr lang="en-AU" dirty="0">
                <a:effectLst/>
                <a:latin typeface="Roboto" panose="02000000000000000000" pitchFamily="2" charset="0"/>
                <a:ea typeface="Roboto" panose="02000000000000000000" pitchFamily="2" charset="0"/>
                <a:cs typeface="Times New Roman" panose="02020603050405020304" pitchFamily="18" charset="0"/>
              </a:rPr>
              <a:t>Capabilities are developed across all aspects of the student’s school experience, as well as in activities or environments outside of school. </a:t>
            </a:r>
          </a:p>
          <a:p>
            <a:pPr marL="0" indent="0">
              <a:buNone/>
            </a:pPr>
            <a:endParaRPr lang="en-AU" dirty="0">
              <a:effectLst/>
              <a:latin typeface="Roboto" panose="02000000000000000000" pitchFamily="2" charset="0"/>
              <a:ea typeface="Roboto" panose="02000000000000000000" pitchFamily="2" charset="0"/>
              <a:cs typeface="Times New Roman" panose="02020603050405020304" pitchFamily="18" charset="0"/>
            </a:endParaRPr>
          </a:p>
          <a:p>
            <a:pPr marL="0" indent="0">
              <a:buNone/>
            </a:pPr>
            <a:r>
              <a:rPr lang="en-AU" dirty="0">
                <a:effectLst/>
                <a:latin typeface="Roboto" panose="02000000000000000000" pitchFamily="2" charset="0"/>
                <a:ea typeface="Roboto" panose="02000000000000000000" pitchFamily="2" charset="0"/>
                <a:cs typeface="Times New Roman" panose="02020603050405020304" pitchFamily="18" charset="0"/>
              </a:rPr>
              <a:t>Opportunities for development and demonstration of capabilities should be provided to students across all aspects of a learning program, and </a:t>
            </a:r>
            <a:r>
              <a:rPr lang="en-AU" b="1" dirty="0">
                <a:effectLst/>
                <a:latin typeface="Roboto" panose="02000000000000000000" pitchFamily="2" charset="0"/>
                <a:ea typeface="Roboto" panose="02000000000000000000" pitchFamily="2" charset="0"/>
                <a:cs typeface="Times New Roman" panose="02020603050405020304" pitchFamily="18" charset="0"/>
              </a:rPr>
              <a:t>changes to curriculum, assessment, and learning design are essential </a:t>
            </a:r>
            <a:r>
              <a:rPr lang="en-AU" dirty="0">
                <a:effectLst/>
                <a:latin typeface="Roboto" panose="02000000000000000000" pitchFamily="2" charset="0"/>
                <a:ea typeface="Roboto" panose="02000000000000000000" pitchFamily="2" charset="0"/>
                <a:cs typeface="Times New Roman" panose="02020603050405020304" pitchFamily="18" charset="0"/>
              </a:rPr>
              <a:t>for this to happen.</a:t>
            </a:r>
          </a:p>
          <a:p>
            <a:pPr marL="0" indent="0">
              <a:buNone/>
            </a:pPr>
            <a:endParaRPr lang="en-AU"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1113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a:extLst>
            <a:ext uri="{FF2B5EF4-FFF2-40B4-BE49-F238E27FC236}">
              <a16:creationId xmlns:a16="http://schemas.microsoft.com/office/drawing/2014/main" id="{D99B67A6-7C7C-C5C3-4208-1A38110C623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296287-289D-7145-BBCF-1C17E8039C92}"/>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Roboto"/>
                <a:ea typeface="Roboto"/>
                <a:cs typeface="Roboto"/>
              </a:rPr>
              <a:t>SACE Capabilities</a:t>
            </a:r>
            <a:endParaRPr kumimoji="0" lang="en-AU" sz="4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4C978088-FB0F-2310-2DE7-C26AD4EA17A7}"/>
              </a:ext>
            </a:extLst>
          </p:cNvPr>
          <p:cNvSpPr txBox="1"/>
          <p:nvPr/>
        </p:nvSpPr>
        <p:spPr>
          <a:xfrm>
            <a:off x="781263" y="1873402"/>
            <a:ext cx="5851886" cy="45015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What are they?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rPr>
              <a:t>SACE Capabilities are complex competencies: a mixture of </a:t>
            </a:r>
            <a:r>
              <a:rPr kumimoji="0" lang="en-US" sz="2400" b="1" i="0" u="none" strike="noStrike" kern="1200" cap="none" spc="0" normalizeH="0" baseline="0" noProof="0" dirty="0">
                <a:ln>
                  <a:noFill/>
                </a:ln>
                <a:solidFill>
                  <a:prstClr val="white"/>
                </a:solidFill>
                <a:effectLst/>
                <a:uLnTx/>
                <a:uFillTx/>
                <a:latin typeface="Roboto"/>
                <a:ea typeface="Roboto"/>
                <a:cs typeface="Roboto"/>
              </a:rPr>
              <a:t>elements </a:t>
            </a:r>
            <a:r>
              <a:rPr kumimoji="0" lang="en-US" sz="2400" b="0" i="0" u="none" strike="noStrike" kern="1200" cap="none" spc="0" normalizeH="0" baseline="0" noProof="0" dirty="0">
                <a:ln>
                  <a:noFill/>
                </a:ln>
                <a:solidFill>
                  <a:prstClr val="white"/>
                </a:solidFill>
                <a:effectLst/>
                <a:uLnTx/>
                <a:uFillTx/>
                <a:latin typeface="Roboto"/>
                <a:ea typeface="Roboto"/>
                <a:cs typeface="Roboto"/>
              </a:rPr>
              <a:t>including attitudes, skills, values, knowledge, and beliefs that are developed directly and indirectly through learning and assessment design. The capabilities valued by the SACE Board include: Collective engagement, Personal enterprise, Principled action, Quality thinking and Self-motivated learning.</a:t>
            </a:r>
          </a:p>
        </p:txBody>
      </p:sp>
      <p:sp>
        <p:nvSpPr>
          <p:cNvPr id="8" name="TextBox 7">
            <a:extLst>
              <a:ext uri="{FF2B5EF4-FFF2-40B4-BE49-F238E27FC236}">
                <a16:creationId xmlns:a16="http://schemas.microsoft.com/office/drawing/2014/main" id="{DC178BAA-D683-9C1C-77AC-D4FC9A9EED19}"/>
              </a:ext>
            </a:extLst>
          </p:cNvPr>
          <p:cNvSpPr txBox="1"/>
          <p:nvPr/>
        </p:nvSpPr>
        <p:spPr>
          <a:xfrm>
            <a:off x="7640070" y="340171"/>
            <a:ext cx="4106307" cy="722184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a:ea typeface="Roboto"/>
                <a:cs typeface="Roboto"/>
              </a:rPr>
              <a:t>Elements</a:t>
            </a: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Calibri"/>
                <a:cs typeface="Calibri"/>
              </a:rPr>
              <a:t>Adapting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considerate and caring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creative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curious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a:t>
            </a:r>
            <a:r>
              <a:rPr kumimoji="0" lang="en-US" sz="1800" b="0" i="0" u="none" strike="noStrike" kern="1200" cap="none" spc="0" normalizeH="0" baseline="0" noProof="0" dirty="0" err="1">
                <a:ln>
                  <a:noFill/>
                </a:ln>
                <a:solidFill>
                  <a:prstClr val="white"/>
                </a:solidFill>
                <a:effectLst/>
                <a:uLnTx/>
                <a:uFillTx/>
                <a:latin typeface="Roboto"/>
                <a:ea typeface="+mn-ea"/>
                <a:cs typeface="Calibri"/>
              </a:rPr>
              <a:t>organised</a:t>
            </a:r>
            <a:endParaRPr kumimoji="0" lang="en-US" sz="1800" b="0" i="0" u="none" strike="noStrike" kern="1200" cap="none" spc="0" normalizeH="0" baseline="0" noProof="0" dirty="0">
              <a:ln>
                <a:noFill/>
              </a:ln>
              <a:solidFill>
                <a:prstClr val="white"/>
              </a:solidFill>
              <a:effectLst/>
              <a:uLnTx/>
              <a:uFillTx/>
              <a:latin typeface="Roboto"/>
              <a:ea typeface="+mn-ea"/>
              <a:cs typeface="Calibri"/>
            </a:endParaRP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reflective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Being responsible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Comprehending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initiative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perseverance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Demonstrating respect</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Developing informed opinions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Embracing diversity</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Engaging in dialogue</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Engaging with feedback</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Forming relationships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Inquiring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Making contributions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Reasoning</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Taking opportunities</a:t>
            </a:r>
          </a:p>
          <a:p>
            <a:pPr marL="285750" marR="0" lvl="0" indent="-285750" algn="l" defTabSz="914400" rtl="0" eaLnBrk="1" fontAlgn="auto" latinLnBrk="0" hangingPunct="1">
              <a:lnSpc>
                <a:spcPct val="100000"/>
              </a:lnSpc>
              <a:spcBef>
                <a:spcPts val="0"/>
              </a:spcBef>
              <a:spcAft>
                <a:spcPts val="0"/>
              </a:spcAft>
              <a:buClrTx/>
              <a:buSzPts val="1000"/>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Roboto"/>
                <a:ea typeface="+mn-ea"/>
                <a:cs typeface="Calibri"/>
              </a:rPr>
              <a:t>Using tools</a:t>
            </a: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234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CC71CCC-01CE-D787-EBB5-C09369B7D6C4}"/>
              </a:ext>
            </a:extLst>
          </p:cNvPr>
          <p:cNvSpPr txBox="1">
            <a:spLocks/>
          </p:cNvSpPr>
          <p:nvPr/>
        </p:nvSpPr>
        <p:spPr>
          <a:xfrm>
            <a:off x="1191231" y="2377476"/>
            <a:ext cx="10450871"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deep </a:t>
            </a:r>
            <a:r>
              <a:rPr lang="en-US" sz="5400" b="1" dirty="0">
                <a:solidFill>
                  <a:srgbClr val="993366"/>
                </a:solidFill>
                <a:latin typeface="Roboto" panose="02000000000000000000" pitchFamily="2" charset="0"/>
                <a:ea typeface="Roboto" panose="02000000000000000000" pitchFamily="2" charset="0"/>
              </a:rPr>
              <a:t>a</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uthentic</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 learning? </a:t>
            </a:r>
          </a:p>
        </p:txBody>
      </p:sp>
    </p:spTree>
    <p:extLst>
      <p:ext uri="{BB962C8B-B14F-4D97-AF65-F5344CB8AC3E}">
        <p14:creationId xmlns:p14="http://schemas.microsoft.com/office/powerpoint/2010/main" val="12128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8937EDE-B69E-299E-9D83-4D7CD32EA4FB}"/>
              </a:ext>
            </a:extLst>
          </p:cNvPr>
          <p:cNvGraphicFramePr/>
          <p:nvPr>
            <p:extLst>
              <p:ext uri="{D42A27DB-BD31-4B8C-83A1-F6EECF244321}">
                <p14:modId xmlns:p14="http://schemas.microsoft.com/office/powerpoint/2010/main" val="1260479846"/>
              </p:ext>
            </p:extLst>
          </p:nvPr>
        </p:nvGraphicFramePr>
        <p:xfrm>
          <a:off x="2476685" y="1799377"/>
          <a:ext cx="7238627" cy="360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09D7D61-6D8A-478C-3F9A-5A75AF5536A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28678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EFB848E-7A65-BC8D-E60D-4212E488CE07}"/>
              </a:ext>
            </a:extLst>
          </p:cNvPr>
          <p:cNvGraphicFramePr/>
          <p:nvPr>
            <p:extLst>
              <p:ext uri="{D42A27DB-BD31-4B8C-83A1-F6EECF244321}">
                <p14:modId xmlns:p14="http://schemas.microsoft.com/office/powerpoint/2010/main" val="3047694212"/>
              </p:ext>
            </p:extLst>
          </p:nvPr>
        </p:nvGraphicFramePr>
        <p:xfrm>
          <a:off x="3408536" y="-127764"/>
          <a:ext cx="8086047" cy="577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403162A-B65F-4CBF-B094-E3B4A1C906D4}"/>
              </a:ext>
            </a:extLst>
          </p:cNvPr>
          <p:cNvSpPr txBox="1">
            <a:spLocks/>
          </p:cNvSpPr>
          <p:nvPr/>
        </p:nvSpPr>
        <p:spPr>
          <a:xfrm>
            <a:off x="934453" y="714041"/>
            <a:ext cx="3805989" cy="4928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Deep Authentic Learning</a:t>
            </a:r>
          </a:p>
        </p:txBody>
      </p:sp>
    </p:spTree>
    <p:extLst>
      <p:ext uri="{BB962C8B-B14F-4D97-AF65-F5344CB8AC3E}">
        <p14:creationId xmlns:p14="http://schemas.microsoft.com/office/powerpoint/2010/main" val="44591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570C36-066E-27AF-3BD6-C44E0C479C17}"/>
              </a:ext>
            </a:extLst>
          </p:cNvPr>
          <p:cNvSpPr txBox="1">
            <a:spLocks/>
          </p:cNvSpPr>
          <p:nvPr/>
        </p:nvSpPr>
        <p:spPr>
          <a:xfrm>
            <a:off x="781263" y="584732"/>
            <a:ext cx="10629474" cy="129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Deep Authentic Learning</a:t>
            </a:r>
          </a:p>
        </p:txBody>
      </p:sp>
      <p:sp>
        <p:nvSpPr>
          <p:cNvPr id="7" name="TextBox 6">
            <a:extLst>
              <a:ext uri="{FF2B5EF4-FFF2-40B4-BE49-F238E27FC236}">
                <a16:creationId xmlns:a16="http://schemas.microsoft.com/office/drawing/2014/main" id="{4D76DCD8-9951-6029-DDB5-E19329012553}"/>
              </a:ext>
            </a:extLst>
          </p:cNvPr>
          <p:cNvSpPr txBox="1"/>
          <p:nvPr/>
        </p:nvSpPr>
        <p:spPr>
          <a:xfrm>
            <a:off x="781263" y="2071324"/>
            <a:ext cx="4839855" cy="2911695"/>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What is it?</a:t>
            </a:r>
          </a:p>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Students discuss and apply learning from familiar and unfamiliar  situations across a range  of meaningful and relevant real-world situations.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1663B09-AE6D-FCE5-BA82-391CF13A7050}"/>
              </a:ext>
            </a:extLst>
          </p:cNvPr>
          <p:cNvSpPr txBox="1"/>
          <p:nvPr/>
        </p:nvSpPr>
        <p:spPr>
          <a:xfrm>
            <a:off x="6253996" y="2093328"/>
            <a:ext cx="4839855" cy="4811253"/>
          </a:xfrm>
          <a:prstGeom prst="rect">
            <a:avLst/>
          </a:prstGeom>
          <a:noFill/>
        </p:spPr>
        <p:txBody>
          <a:bodyPr wrap="square" rtlCol="0">
            <a:spAutoFit/>
          </a:bodyPr>
          <a:lstStyle/>
          <a:p>
            <a:pPr marL="0" marR="0" lvl="0" indent="0" algn="l" defTabSz="914400" rtl="0" eaLnBrk="1" fontAlgn="auto" latinLnBrk="0" hangingPunct="1">
              <a:lnSpc>
                <a:spcPct val="102000"/>
              </a:lnSpc>
              <a:spcBef>
                <a:spcPts val="640"/>
              </a:spcBef>
              <a:spcAft>
                <a:spcPts val="8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Criteria (dimensions)</a:t>
            </a:r>
          </a:p>
          <a:p>
            <a:pPr marL="342900" marR="0" lvl="0" indent="-342900" algn="l" defTabSz="914400" rtl="0" eaLnBrk="1" fontAlgn="auto" latinLnBrk="0" hangingPunct="1">
              <a:lnSpc>
                <a:spcPct val="102000"/>
              </a:lnSpc>
              <a:spcBef>
                <a:spcPts val="5"/>
              </a:spcBef>
              <a:spcAft>
                <a:spcPts val="1200"/>
              </a:spcAft>
              <a:buClrTx/>
              <a:buSzPts val="1000"/>
              <a:buFont typeface="Symbol" panose="05050102010706020507" pitchFamily="18" charset="2"/>
              <a:buChar char=""/>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Engaged in real world learning contexts</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Solving real world problems</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Deep understanding transferred to other learning</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Personally meaningful</a:t>
            </a:r>
          </a:p>
          <a:p>
            <a:pPr marL="342900" marR="50800" lvl="0" indent="-342900" algn="l" defTabSz="914400" rtl="0" eaLnBrk="1" fontAlgn="auto" latinLnBrk="0" hangingPunct="1">
              <a:lnSpc>
                <a:spcPct val="102000"/>
              </a:lnSpc>
              <a:spcBef>
                <a:spcPts val="0"/>
              </a:spcBef>
              <a:spcAft>
                <a:spcPts val="1200"/>
              </a:spcAft>
              <a:buClrTx/>
              <a:buSzPts val="1000"/>
              <a:buFont typeface="Symbol" panose="05050102010706020507" pitchFamily="18" charset="2"/>
              <a:buChar char=""/>
              <a:tabLst>
                <a:tab pos="290830" algn="l"/>
              </a:tabLst>
              <a:defRPr/>
            </a:pPr>
            <a:r>
              <a:rPr kumimoji="0" lang="en-US" sz="2400" b="0"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Favours</a:t>
            </a: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depth over breadth</a:t>
            </a:r>
            <a:endParaRPr kumimoji="0" lang="en-AU"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2000"/>
              </a:lnSpc>
              <a:spcBef>
                <a:spcPts val="640"/>
              </a:spcBef>
              <a:spcAft>
                <a:spcPts val="800"/>
              </a:spcAft>
              <a:buClrTx/>
              <a:buSzTx/>
              <a:buFontTx/>
              <a:buNone/>
              <a:tabLst/>
              <a:defRPr/>
            </a:pPr>
            <a:endParaRPr kumimoji="0" lang="en-AU"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239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DB806AC1-E2C7-51ED-06EE-CAFB27B33220}"/>
              </a:ext>
            </a:extLst>
          </p:cNvPr>
          <p:cNvSpPr txBox="1">
            <a:spLocks/>
          </p:cNvSpPr>
          <p:nvPr/>
        </p:nvSpPr>
        <p:spPr>
          <a:xfrm>
            <a:off x="1013950" y="3049280"/>
            <a:ext cx="8282450" cy="759439"/>
          </a:xfrm>
          <a:prstGeom prst="rect">
            <a:avLst/>
          </a:prstGeom>
        </p:spPr>
        <p:txBody>
          <a:bodyPr vert="horz" wrap="square" lIns="0" tIns="11430" rIns="0" bIns="0" rtlCol="0" anchor="t">
            <a:spAutoFit/>
          </a:bodyPr>
          <a:lstStyle>
            <a:lvl1pPr algn="l" defTabSz="914395"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95"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What is student </a:t>
            </a:r>
            <a:r>
              <a:rPr lang="en-US" sz="5400" b="1" dirty="0">
                <a:solidFill>
                  <a:srgbClr val="993366"/>
                </a:solidFill>
                <a:latin typeface="Roboto" panose="02000000000000000000" pitchFamily="2" charset="0"/>
                <a:ea typeface="Roboto" panose="02000000000000000000" pitchFamily="2" charset="0"/>
              </a:rPr>
              <a:t>a</a:t>
            </a:r>
            <a:r>
              <a:rPr kumimoji="0" lang="en-US" sz="5400" b="1" i="0" u="none" strike="noStrike" kern="1200" cap="none" spc="0" normalizeH="0" baseline="0" noProof="0" dirty="0" err="1">
                <a:ln>
                  <a:noFill/>
                </a:ln>
                <a:solidFill>
                  <a:srgbClr val="993366"/>
                </a:solidFill>
                <a:effectLst/>
                <a:uLnTx/>
                <a:uFillTx/>
                <a:latin typeface="Roboto" panose="02000000000000000000" pitchFamily="2" charset="0"/>
                <a:ea typeface="Roboto" panose="02000000000000000000" pitchFamily="2" charset="0"/>
                <a:cs typeface="+mj-cs"/>
              </a:rPr>
              <a:t>gency</a:t>
            </a:r>
            <a:r>
              <a:rPr kumimoji="0" lang="en-US" sz="5400" b="1" i="0" u="none" strike="noStrike" kern="1200" cap="none" spc="0" normalizeH="0" baseline="0" noProof="0" dirty="0">
                <a:ln>
                  <a:noFill/>
                </a:ln>
                <a:solidFill>
                  <a:srgbClr val="993366"/>
                </a:solidFill>
                <a:effectLst/>
                <a:uLnTx/>
                <a:uFillTx/>
                <a:latin typeface="Roboto" panose="02000000000000000000" pitchFamily="2" charset="0"/>
                <a:ea typeface="Roboto" panose="02000000000000000000" pitchFamily="2" charset="0"/>
                <a:cs typeface="+mj-cs"/>
              </a:rPr>
              <a:t>?</a:t>
            </a:r>
          </a:p>
        </p:txBody>
      </p:sp>
    </p:spTree>
    <p:extLst>
      <p:ext uri="{BB962C8B-B14F-4D97-AF65-F5344CB8AC3E}">
        <p14:creationId xmlns:p14="http://schemas.microsoft.com/office/powerpoint/2010/main" val="374260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865161-86C3-A609-434C-F39B9E1365DE}"/>
              </a:ext>
            </a:extLst>
          </p:cNvPr>
          <p:cNvGrpSpPr/>
          <p:nvPr/>
        </p:nvGrpSpPr>
        <p:grpSpPr>
          <a:xfrm>
            <a:off x="4747811" y="2690076"/>
            <a:ext cx="3127685" cy="2602093"/>
            <a:chOff x="3390322" y="1033473"/>
            <a:chExt cx="3127685" cy="3451761"/>
          </a:xfrm>
        </p:grpSpPr>
        <p:sp>
          <p:nvSpPr>
            <p:cNvPr id="5" name="object 3">
              <a:extLst>
                <a:ext uri="{FF2B5EF4-FFF2-40B4-BE49-F238E27FC236}">
                  <a16:creationId xmlns:a16="http://schemas.microsoft.com/office/drawing/2014/main" id="{1A80B456-1451-A71C-697A-0B20A11D9DA9}"/>
                </a:ext>
              </a:extLst>
            </p:cNvPr>
            <p:cNvSpPr/>
            <p:nvPr/>
          </p:nvSpPr>
          <p:spPr>
            <a:xfrm>
              <a:off x="3390322" y="1033473"/>
              <a:ext cx="3127685" cy="345176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7">
              <a:extLst>
                <a:ext uri="{FF2B5EF4-FFF2-40B4-BE49-F238E27FC236}">
                  <a16:creationId xmlns:a16="http://schemas.microsoft.com/office/drawing/2014/main" id="{6398E3B1-FF3D-F439-81BE-96409F40CFDC}"/>
                </a:ext>
              </a:extLst>
            </p:cNvPr>
            <p:cNvSpPr txBox="1"/>
            <p:nvPr/>
          </p:nvSpPr>
          <p:spPr>
            <a:xfrm>
              <a:off x="3502853" y="1382371"/>
              <a:ext cx="2884295" cy="2649600"/>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“It is about acting rather than being acted upon;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shaping rather than being shaped</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making responsible decisions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and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choices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 </a:t>
              </a:r>
              <a:r>
                <a:rPr kumimoji="0" lang="en-AU" sz="16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rather than accepting those determined by others</a:t>
              </a:r>
              <a:r>
                <a:rPr kumimoji="0" lang="en-AU" sz="16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sysClr val="windowText" lastClr="000000"/>
                </a:solidFill>
                <a:effectLst/>
                <a:uLnTx/>
                <a:uFillTx/>
                <a:latin typeface="Roboto"/>
                <a:ea typeface="Roboto"/>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200" b="0" i="0" u="none" strike="noStrike" kern="0" cap="none" spc="0" normalizeH="0" baseline="0" noProof="0" dirty="0">
                  <a:ln>
                    <a:noFill/>
                  </a:ln>
                  <a:solidFill>
                    <a:sysClr val="windowText" lastClr="000000"/>
                  </a:solidFill>
                  <a:effectLst/>
                  <a:uLnTx/>
                  <a:uFillTx/>
                  <a:latin typeface="Roboto"/>
                  <a:ea typeface="Roboto"/>
                  <a:cs typeface="Arial"/>
                </a:rPr>
              </a:br>
              <a:r>
                <a:rPr kumimoji="0" lang="en-AU" sz="1200" b="0" i="0" u="none" strike="noStrike" kern="0" cap="none" spc="0" normalizeH="0" baseline="0" noProof="0" dirty="0">
                  <a:ln>
                    <a:noFill/>
                  </a:ln>
                  <a:solidFill>
                    <a:sysClr val="windowText" lastClr="000000"/>
                  </a:solidFill>
                  <a:effectLst/>
                  <a:uLnTx/>
                  <a:uFillTx/>
                  <a:latin typeface="Roboto"/>
                  <a:ea typeface="Roboto"/>
                  <a:cs typeface="Arial"/>
                </a:rPr>
                <a:t>(OECD 2030)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mn-cs"/>
              </a:endParaRPr>
            </a:p>
          </p:txBody>
        </p:sp>
      </p:grpSp>
      <p:grpSp>
        <p:nvGrpSpPr>
          <p:cNvPr id="7" name="Group 6">
            <a:extLst>
              <a:ext uri="{FF2B5EF4-FFF2-40B4-BE49-F238E27FC236}">
                <a16:creationId xmlns:a16="http://schemas.microsoft.com/office/drawing/2014/main" id="{CF414CC1-CDEC-E400-89F9-EDFA4A17C297}"/>
              </a:ext>
            </a:extLst>
          </p:cNvPr>
          <p:cNvGrpSpPr/>
          <p:nvPr/>
        </p:nvGrpSpPr>
        <p:grpSpPr>
          <a:xfrm>
            <a:off x="8043404" y="2690075"/>
            <a:ext cx="3127686" cy="2785420"/>
            <a:chOff x="6685915" y="1033471"/>
            <a:chExt cx="3127686" cy="3694950"/>
          </a:xfrm>
        </p:grpSpPr>
        <p:sp>
          <p:nvSpPr>
            <p:cNvPr id="8" name="object 2">
              <a:extLst>
                <a:ext uri="{FF2B5EF4-FFF2-40B4-BE49-F238E27FC236}">
                  <a16:creationId xmlns:a16="http://schemas.microsoft.com/office/drawing/2014/main" id="{29859630-4104-DA56-6FF6-D8489CFEDD43}"/>
                </a:ext>
              </a:extLst>
            </p:cNvPr>
            <p:cNvSpPr/>
            <p:nvPr/>
          </p:nvSpPr>
          <p:spPr>
            <a:xfrm>
              <a:off x="6685915" y="1033471"/>
              <a:ext cx="3127686" cy="3451761"/>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8">
              <a:extLst>
                <a:ext uri="{FF2B5EF4-FFF2-40B4-BE49-F238E27FC236}">
                  <a16:creationId xmlns:a16="http://schemas.microsoft.com/office/drawing/2014/main" id="{4C34FEF7-F38E-2478-DDFA-19C307388159}"/>
                </a:ext>
              </a:extLst>
            </p:cNvPr>
            <p:cNvSpPr txBox="1"/>
            <p:nvPr/>
          </p:nvSpPr>
          <p:spPr>
            <a:xfrm>
              <a:off x="6744440" y="1336122"/>
              <a:ext cx="3013499" cy="3392299"/>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“Having agency means participating in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active learning </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rather than passive learning and trying to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work things out for yourself</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It's also being willing to </a:t>
              </a:r>
              <a:r>
                <a:rPr kumimoji="0" lang="en-AU" sz="1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experiment, learn, fail</a:t>
              </a:r>
              <a:r>
                <a:rPr kumimoji="0" lang="en-AU" sz="16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and then try again.”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100" b="0" i="0" u="none" strike="noStrike" kern="0" cap="none" spc="0" normalizeH="0" baseline="0" noProof="0" dirty="0">
                  <a:ln>
                    <a:noFill/>
                  </a:ln>
                  <a:solidFill>
                    <a:sysClr val="windowText" lastClr="000000"/>
                  </a:solidFill>
                  <a:effectLst/>
                  <a:uLnTx/>
                  <a:uFillTx/>
                  <a:latin typeface="Roboto"/>
                  <a:ea typeface="Roboto"/>
                  <a:cs typeface="Arial"/>
                </a:rPr>
              </a:br>
              <a:r>
                <a:rPr kumimoji="0" lang="en-AU" sz="1100" b="0" i="0" u="none" strike="noStrike" kern="0" cap="none" spc="0" normalizeH="0" baseline="0" noProof="0" dirty="0">
                  <a:ln>
                    <a:noFill/>
                  </a:ln>
                  <a:solidFill>
                    <a:sysClr val="windowText" lastClr="000000"/>
                  </a:solidFill>
                  <a:effectLst/>
                  <a:uLnTx/>
                  <a:uFillTx/>
                  <a:latin typeface="Roboto"/>
                  <a:ea typeface="Roboto"/>
                  <a:cs typeface="Arial"/>
                </a:rPr>
                <a:t>(SACE Strategic Plan 2020-2023)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0" name="Group 9">
            <a:extLst>
              <a:ext uri="{FF2B5EF4-FFF2-40B4-BE49-F238E27FC236}">
                <a16:creationId xmlns:a16="http://schemas.microsoft.com/office/drawing/2014/main" id="{17FA2FAA-83BD-E696-C5DC-BD384872929D}"/>
              </a:ext>
            </a:extLst>
          </p:cNvPr>
          <p:cNvGrpSpPr/>
          <p:nvPr/>
        </p:nvGrpSpPr>
        <p:grpSpPr>
          <a:xfrm>
            <a:off x="1456792" y="2690074"/>
            <a:ext cx="3154794" cy="2602095"/>
            <a:chOff x="99303" y="1033471"/>
            <a:chExt cx="3154794" cy="3451761"/>
          </a:xfrm>
        </p:grpSpPr>
        <p:sp>
          <p:nvSpPr>
            <p:cNvPr id="11" name="object 4">
              <a:extLst>
                <a:ext uri="{FF2B5EF4-FFF2-40B4-BE49-F238E27FC236}">
                  <a16:creationId xmlns:a16="http://schemas.microsoft.com/office/drawing/2014/main" id="{EA9FDD30-7AB2-E4B7-274F-AA42D9DA0AE6}"/>
                </a:ext>
              </a:extLst>
            </p:cNvPr>
            <p:cNvSpPr/>
            <p:nvPr/>
          </p:nvSpPr>
          <p:spPr>
            <a:xfrm>
              <a:off x="126411" y="1033471"/>
              <a:ext cx="3127686" cy="3451761"/>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993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C1E633-B9A4-4085-FAF1-EAD1C60B29CB}"/>
                </a:ext>
              </a:extLst>
            </p:cNvPr>
            <p:cNvSpPr txBox="1"/>
            <p:nvPr/>
          </p:nvSpPr>
          <p:spPr>
            <a:xfrm>
              <a:off x="99303" y="1052135"/>
              <a:ext cx="3127686" cy="308990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AU" sz="1600" b="0" i="0" u="none" strike="noStrike" kern="0" cap="none" spc="0" normalizeH="0" baseline="0" noProof="0">
                  <a:ln>
                    <a:noFill/>
                  </a:ln>
                  <a:solidFill>
                    <a:srgbClr val="000000"/>
                  </a:solidFill>
                  <a:effectLst/>
                  <a:uLnTx/>
                  <a:uFillTx/>
                  <a:latin typeface="Roboto"/>
                  <a:ea typeface="Roboto"/>
                  <a:cs typeface="Roboto"/>
                </a:rPr>
                <a:t>“Student Agency is rooted in the belief that students have the ability and the will to </a:t>
              </a:r>
              <a:r>
                <a:rPr kumimoji="0" lang="en-AU" sz="1600" b="1" i="0" u="none" strike="noStrike" kern="0" cap="none" spc="0" normalizeH="0" baseline="0" noProof="0">
                  <a:ln>
                    <a:noFill/>
                  </a:ln>
                  <a:solidFill>
                    <a:srgbClr val="000000"/>
                  </a:solidFill>
                  <a:effectLst/>
                  <a:uLnTx/>
                  <a:uFillTx/>
                  <a:latin typeface="Roboto"/>
                  <a:ea typeface="Roboto"/>
                  <a:cs typeface="Roboto"/>
                </a:rPr>
                <a:t>influence positively their own lives</a:t>
              </a:r>
              <a:r>
                <a:rPr kumimoji="0" lang="en-AU" sz="1600" b="0" i="0" u="none" strike="noStrike" kern="0" cap="none" spc="0" normalizeH="0" baseline="0" noProof="0">
                  <a:ln>
                    <a:noFill/>
                  </a:ln>
                  <a:solidFill>
                    <a:srgbClr val="000000"/>
                  </a:solidFill>
                  <a:effectLst/>
                  <a:uLnTx/>
                  <a:uFillTx/>
                  <a:latin typeface="Roboto"/>
                  <a:ea typeface="Roboto"/>
                  <a:cs typeface="Roboto"/>
                </a:rPr>
                <a:t> and the world around them. Student agency is defined as the capacity to </a:t>
              </a:r>
              <a:r>
                <a:rPr kumimoji="0" lang="en-AU" sz="1600" b="1" i="0" u="none" strike="noStrike" kern="0" cap="none" spc="0" normalizeH="0" baseline="0" noProof="0">
                  <a:ln>
                    <a:noFill/>
                  </a:ln>
                  <a:solidFill>
                    <a:srgbClr val="000000"/>
                  </a:solidFill>
                  <a:effectLst/>
                  <a:uLnTx/>
                  <a:uFillTx/>
                  <a:latin typeface="Roboto"/>
                  <a:ea typeface="Roboto"/>
                  <a:cs typeface="Roboto"/>
                </a:rPr>
                <a:t>set a goal,</a:t>
              </a:r>
              <a:r>
                <a:rPr kumimoji="0" lang="en-AU" sz="1600" b="0" i="0" u="none" strike="noStrike" kern="0" cap="none" spc="0" normalizeH="0" baseline="0" noProof="0">
                  <a:ln>
                    <a:noFill/>
                  </a:ln>
                  <a:solidFill>
                    <a:srgbClr val="000000"/>
                  </a:solidFill>
                  <a:effectLst/>
                  <a:uLnTx/>
                  <a:uFillTx/>
                  <a:latin typeface="Roboto"/>
                  <a:ea typeface="Roboto"/>
                  <a:cs typeface="Roboto"/>
                </a:rPr>
                <a:t> </a:t>
              </a:r>
              <a:r>
                <a:rPr kumimoji="0" lang="en-AU" sz="1600" b="1" i="0" u="none" strike="noStrike" kern="0" cap="none" spc="0" normalizeH="0" baseline="0" noProof="0">
                  <a:ln>
                    <a:noFill/>
                  </a:ln>
                  <a:solidFill>
                    <a:srgbClr val="000000"/>
                  </a:solidFill>
                  <a:effectLst/>
                  <a:uLnTx/>
                  <a:uFillTx/>
                  <a:latin typeface="Roboto"/>
                  <a:ea typeface="Roboto"/>
                  <a:cs typeface="Roboto"/>
                </a:rPr>
                <a:t>reflect</a:t>
              </a:r>
              <a:r>
                <a:rPr kumimoji="0" lang="en-AU" sz="1600" b="0" i="0" u="none" strike="noStrike" kern="0" cap="none" spc="0" normalizeH="0" baseline="0" noProof="0">
                  <a:ln>
                    <a:noFill/>
                  </a:ln>
                  <a:solidFill>
                    <a:srgbClr val="000000"/>
                  </a:solidFill>
                  <a:effectLst/>
                  <a:uLnTx/>
                  <a:uFillTx/>
                  <a:latin typeface="Roboto"/>
                  <a:ea typeface="Roboto"/>
                  <a:cs typeface="Roboto"/>
                </a:rPr>
                <a:t> and </a:t>
              </a:r>
              <a:r>
                <a:rPr kumimoji="0" lang="en-AU" sz="1600" b="1" i="0" u="none" strike="noStrike" kern="0" cap="none" spc="0" normalizeH="0" baseline="0" noProof="0">
                  <a:ln>
                    <a:noFill/>
                  </a:ln>
                  <a:solidFill>
                    <a:srgbClr val="000000"/>
                  </a:solidFill>
                  <a:effectLst/>
                  <a:uLnTx/>
                  <a:uFillTx/>
                  <a:latin typeface="Roboto"/>
                  <a:ea typeface="Roboto"/>
                  <a:cs typeface="Roboto"/>
                </a:rPr>
                <a:t>act</a:t>
              </a:r>
              <a:r>
                <a:rPr kumimoji="0" lang="en-AU" sz="1600" b="0" i="0" u="none" strike="noStrike" kern="0" cap="none" spc="0" normalizeH="0" baseline="0" noProof="0">
                  <a:ln>
                    <a:noFill/>
                  </a:ln>
                  <a:solidFill>
                    <a:srgbClr val="000000"/>
                  </a:solidFill>
                  <a:effectLst/>
                  <a:uLnTx/>
                  <a:uFillTx/>
                  <a:latin typeface="Roboto"/>
                  <a:ea typeface="Roboto"/>
                  <a:cs typeface="Roboto"/>
                </a:rPr>
                <a:t> responsibly to effect </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r>
                <a:rPr kumimoji="0" lang="en-AU" sz="1600" b="0" i="0" u="none" strike="noStrike" kern="0" cap="none" spc="0" normalizeH="0" baseline="0" noProof="0">
                  <a:ln>
                    <a:noFill/>
                  </a:ln>
                  <a:solidFill>
                    <a:srgbClr val="000000"/>
                  </a:solidFill>
                  <a:effectLst/>
                  <a:uLnTx/>
                  <a:uFillTx/>
                  <a:latin typeface="Roboto"/>
                  <a:ea typeface="Roboto"/>
                  <a:cs typeface="Roboto"/>
                </a:rPr>
                <a:t>change</a:t>
              </a: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 </a:t>
              </a:r>
            </a:p>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AU" sz="1200" b="0" i="0" u="none" strike="noStrike" kern="0" cap="none" spc="0" normalizeH="0" baseline="0" noProof="0">
                  <a:ln>
                    <a:noFill/>
                  </a:ln>
                  <a:solidFill>
                    <a:sysClr val="windowText" lastClr="000000"/>
                  </a:solidFill>
                  <a:effectLst/>
                  <a:uLnTx/>
                  <a:uFillTx/>
                  <a:latin typeface="Roboto"/>
                  <a:ea typeface="Roboto"/>
                  <a:cs typeface="Arial"/>
                </a:rPr>
                <a:t>(OECD 2030) </a:t>
              </a:r>
              <a:endParaRPr kumimoji="0" lang="en-AU" sz="16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sp>
        <p:nvSpPr>
          <p:cNvPr id="13" name="Title 1">
            <a:extLst>
              <a:ext uri="{FF2B5EF4-FFF2-40B4-BE49-F238E27FC236}">
                <a16:creationId xmlns:a16="http://schemas.microsoft.com/office/drawing/2014/main" id="{B7BD9968-75A9-FCAD-9247-09435AE45E7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b="1" kern="1200" dirty="0" smtClean="0">
                <a:solidFill>
                  <a:srgbClr val="993366"/>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800" b="1" i="0" u="none" strike="noStrike" kern="1200" cap="none" spc="0" normalizeH="0" baseline="0" noProof="0">
                <a:ln>
                  <a:noFill/>
                </a:ln>
                <a:solidFill>
                  <a:srgbClr val="993366"/>
                </a:solidFill>
                <a:effectLst/>
                <a:uLnTx/>
                <a:uFillTx/>
                <a:latin typeface="Roboto" panose="02000000000000000000" pitchFamily="2" charset="0"/>
                <a:ea typeface="Roboto" panose="02000000000000000000" pitchFamily="2" charset="0"/>
              </a:rPr>
              <a:t>Student Agency</a:t>
            </a:r>
          </a:p>
        </p:txBody>
      </p:sp>
      <p:sp>
        <p:nvSpPr>
          <p:cNvPr id="2" name="TextBox 1">
            <a:extLst>
              <a:ext uri="{FF2B5EF4-FFF2-40B4-BE49-F238E27FC236}">
                <a16:creationId xmlns:a16="http://schemas.microsoft.com/office/drawing/2014/main" id="{7F414FA9-0F66-1281-7C82-A275258788DA}"/>
              </a:ext>
            </a:extLst>
          </p:cNvPr>
          <p:cNvSpPr txBox="1"/>
          <p:nvPr/>
        </p:nvSpPr>
        <p:spPr>
          <a:xfrm>
            <a:off x="1483900" y="1528150"/>
            <a:ext cx="9687190" cy="1093289"/>
          </a:xfrm>
          <a:prstGeom prst="flowChartAlternateProcess">
            <a:avLst/>
          </a:prstGeom>
          <a:solidFill>
            <a:srgbClr val="993366"/>
          </a:solidFill>
          <a:ln>
            <a:solidFill>
              <a:srgbClr val="993366"/>
            </a:solidFill>
          </a:ln>
        </p:spPr>
        <p:txBody>
          <a:bodyPr wrap="square" rtlCol="0">
            <a:spAutoFit/>
          </a:bodyPr>
          <a:lstStyle/>
          <a:p>
            <a:pPr algn="ctr"/>
            <a:r>
              <a:rPr lang="en-US" sz="2800">
                <a:solidFill>
                  <a:schemeClr val="bg1"/>
                </a:solidFill>
                <a:latin typeface="Roboto" panose="02000000000000000000" pitchFamily="2" charset="0"/>
                <a:ea typeface="Roboto" panose="02000000000000000000" pitchFamily="2" charset="0"/>
              </a:rPr>
              <a:t>More than just a choice of topic</a:t>
            </a:r>
          </a:p>
          <a:p>
            <a:pPr algn="ctr"/>
            <a:r>
              <a:rPr lang="en-US" sz="2800">
                <a:solidFill>
                  <a:schemeClr val="bg1"/>
                </a:solidFill>
                <a:latin typeface="Roboto" panose="02000000000000000000" pitchFamily="2" charset="0"/>
                <a:ea typeface="Roboto" panose="02000000000000000000" pitchFamily="2" charset="0"/>
              </a:rPr>
              <a:t>More than just a choice in mode of presenting their work</a:t>
            </a:r>
            <a:endParaRPr lang="en-AU" sz="28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1489370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954F72"/>
      </a:accent1>
      <a:accent2>
        <a:srgbClr val="954F72"/>
      </a:accent2>
      <a:accent3>
        <a:srgbClr val="A5A5A5"/>
      </a:accent3>
      <a:accent4>
        <a:srgbClr val="D7B5C6"/>
      </a:accent4>
      <a:accent5>
        <a:srgbClr val="EBDAE2"/>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A45916D48BA242A5197732718E6A14" ma:contentTypeVersion="14" ma:contentTypeDescription="Create a new document." ma:contentTypeScope="" ma:versionID="9f3f08a0dc835133abe126e9866af349">
  <xsd:schema xmlns:xsd="http://www.w3.org/2001/XMLSchema" xmlns:xs="http://www.w3.org/2001/XMLSchema" xmlns:p="http://schemas.microsoft.com/office/2006/metadata/properties" xmlns:ns2="4fc72eee-d776-4f42-8f0d-78c0592e6aef" xmlns:ns3="30c1a202-7a9a-4b9d-a66a-35dd91fe8e6a" targetNamespace="http://schemas.microsoft.com/office/2006/metadata/properties" ma:root="true" ma:fieldsID="e3b3c32df2c1f1299983c2517e1f7a13" ns2:_="" ns3:_="">
    <xsd:import namespace="4fc72eee-d776-4f42-8f0d-78c0592e6aef"/>
    <xsd:import namespace="30c1a202-7a9a-4b9d-a66a-35dd91fe8e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72eee-d776-4f42-8f0d-78c0592e6a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370eb56-23ec-4dd7-ad3b-7e7421525dd8}" ma:internalName="TaxCatchAll" ma:showField="CatchAllData" ma:web="4fc72eee-d776-4f42-8f0d-78c0592e6a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c1a202-7a9a-4b9d-a66a-35dd91fe8e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c72eee-d776-4f42-8f0d-78c0592e6aef" xsi:nil="true"/>
    <lcf76f155ced4ddcb4097134ff3c332f xmlns="30c1a202-7a9a-4b9d-a66a-35dd91fe8e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6BF7-87C0-4A2D-94B9-FB3F50352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72eee-d776-4f42-8f0d-78c0592e6aef"/>
    <ds:schemaRef ds:uri="30c1a202-7a9a-4b9d-a66a-35dd91fe8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F2EC5-A899-4932-B7CF-02050C44DB93}">
  <ds:schemaRef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30c1a202-7a9a-4b9d-a66a-35dd91fe8e6a"/>
    <ds:schemaRef ds:uri="4fc72eee-d776-4f42-8f0d-78c0592e6aef"/>
  </ds:schemaRefs>
</ds:datastoreItem>
</file>

<file path=customXml/itemProps3.xml><?xml version="1.0" encoding="utf-8"?>
<ds:datastoreItem xmlns:ds="http://schemas.openxmlformats.org/officeDocument/2006/customXml" ds:itemID="{635F3F45-E9A9-4F2D-A9E7-2CDBB9F8CF60}">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243</TotalTime>
  <Words>4562</Words>
  <Application>Microsoft Office PowerPoint</Application>
  <PresentationFormat>Widescreen</PresentationFormat>
  <Paragraphs>364</Paragraphs>
  <Slides>32</Slides>
  <Notes>26</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2_Office Theme</vt:lpstr>
      <vt:lpstr>1_Office Theme</vt:lpstr>
      <vt:lpstr>3_Office Theme</vt:lpstr>
      <vt:lpstr>4_Office Theme</vt:lpstr>
      <vt:lpstr>Subject Renewal   Key drivers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developing metacognitive thinking</vt:lpstr>
      <vt:lpstr>PowerPoint Presentation</vt:lpstr>
      <vt:lpstr>PowerPoint Presentation</vt:lpstr>
      <vt:lpstr>PowerPoint Presentation</vt:lpstr>
      <vt:lpstr>PowerPoint Presentation</vt:lpstr>
      <vt:lpstr>SACE Capabilities in pilot</vt:lpstr>
      <vt:lpstr>PowerPoint Presentation</vt:lpstr>
      <vt:lpstr>Elements grouped into capabilities </vt:lpstr>
      <vt:lpstr>Capability development in the SACE</vt:lpstr>
      <vt:lpstr>How are capabilities developed?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 Humanitix Blurb</dc:title>
  <dc:creator>Mekawy, Hassan (SACE)</dc:creator>
  <cp:lastModifiedBy>Markey, Lucy (SACE)</cp:lastModifiedBy>
  <cp:revision>7</cp:revision>
  <cp:lastPrinted>2024-09-13T07:23:49Z</cp:lastPrinted>
  <dcterms:created xsi:type="dcterms:W3CDTF">2024-08-19T11:20:23Z</dcterms:created>
  <dcterms:modified xsi:type="dcterms:W3CDTF">2025-04-07T04:03:53Z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OFFICIAL</vt:lpwstr>
  </property>
  <property fmtid="{D5CDD505-2E9C-101B-9397-08002B2CF9AE}" pid="4" name="ContentTypeId">
    <vt:lpwstr>0x0101005BA45916D48BA242A5197732718E6A14</vt:lpwstr>
  </property>
  <property fmtid="{D5CDD505-2E9C-101B-9397-08002B2CF9AE}" pid="5" name="MediaServiceImageTags">
    <vt:lpwstr/>
  </property>
</Properties>
</file>