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26"/>
  </p:notesMasterIdLst>
  <p:handoutMasterIdLst>
    <p:handoutMasterId r:id="rId27"/>
  </p:handoutMasterIdLst>
  <p:sldIdLst>
    <p:sldId id="268" r:id="rId5"/>
    <p:sldId id="269" r:id="rId6"/>
    <p:sldId id="259" r:id="rId7"/>
    <p:sldId id="260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78" r:id="rId21"/>
    <p:sldId id="283" r:id="rId22"/>
    <p:sldId id="284" r:id="rId23"/>
    <p:sldId id="285" r:id="rId24"/>
    <p:sldId id="286" r:id="rId25"/>
  </p:sldIdLst>
  <p:sldSz cx="12192000" cy="6858000"/>
  <p:notesSz cx="9931400" cy="6794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61" d="100"/>
          <a:sy n="61" d="100"/>
        </p:scale>
        <p:origin x="7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21C5F2-E93F-4E46-B54F-040C1433AD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A8C25-CD05-48AA-8E9B-3B13F17370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10D84-D428-4B2A-8106-3C6B3B1ABE33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DCF25-F0EA-45EF-84A5-076F71A71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D8D8D-3FE7-4C5D-AA0F-CE747E063D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CA50C-75DF-40BF-8A36-5B3D00BD2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290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23B7D-4255-43AD-9878-1284257B76C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FEE7D-79EE-4FF7-B408-88DDE8918B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54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492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45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018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D048A4-9B0B-4848-8355-186FECDED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 b="259"/>
          <a:stretch/>
        </p:blipFill>
        <p:spPr>
          <a:xfrm>
            <a:off x="965147" y="0"/>
            <a:ext cx="10261706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DEE02CD-A85A-4232-AB61-6633AB5BA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59" y="4557630"/>
            <a:ext cx="1558978" cy="1975903"/>
          </a:xfrm>
          <a:prstGeom prst="rect">
            <a:avLst/>
          </a:prstGeom>
        </p:spPr>
      </p:pic>
      <p:pic>
        <p:nvPicPr>
          <p:cNvPr id="4" name="Picture 3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DB15E505-267B-4D2F-BE45-5B53DAC44B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63" y="5667692"/>
            <a:ext cx="2540212" cy="8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0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587428F5-525D-407D-9EBA-D9F391DBC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626591"/>
            <a:ext cx="2654644" cy="86628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DEE02CD-A85A-4232-AB61-6633AB5BA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57" y="4516972"/>
            <a:ext cx="1444836" cy="197590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CB160-97E9-4CB8-A1D7-B2ACCA12AC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81" y="6111277"/>
            <a:ext cx="1221319" cy="40110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34C515-70C9-4573-BA71-FF23B016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72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16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282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182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33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863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70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050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531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E65AF-091A-4994-B2B5-D5F45B9BF40B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2A92-41A1-49ED-B574-96C863AAC2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13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4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1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5" y="799312"/>
            <a:ext cx="11645462" cy="5927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584" y="2926629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14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1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" y="858738"/>
            <a:ext cx="9314957" cy="58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26" y="1219200"/>
            <a:ext cx="7015722" cy="5418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377" y="1676928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959389" y="1676928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36177" y="5113810"/>
            <a:ext cx="1098333" cy="3410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4130564" y="4804282"/>
            <a:ext cx="1098333" cy="3410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8071945" y="3004911"/>
            <a:ext cx="2931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 Outline </a:t>
            </a:r>
          </a:p>
          <a:p>
            <a:r>
              <a:rPr lang="en-US" dirty="0" smtClean="0"/>
              <a:t>Samples of LAPs</a:t>
            </a:r>
          </a:p>
          <a:p>
            <a:r>
              <a:rPr lang="en-US" dirty="0" smtClean="0"/>
              <a:t>Samples of AT1 and AT2 tasks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69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858738"/>
            <a:ext cx="11887200" cy="4676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406" y="2259014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074227" y="1659629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2983490" y="5101190"/>
            <a:ext cx="640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Electronic Examination for Geography since 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40596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3" y="1219394"/>
            <a:ext cx="9196551" cy="5320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903" y="3672919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35876" y="5588395"/>
            <a:ext cx="8707821" cy="95192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1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1" y="858738"/>
            <a:ext cx="8945556" cy="5681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876" y="3678621"/>
            <a:ext cx="8707821" cy="286169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44" y="1040524"/>
            <a:ext cx="10013956" cy="5549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8815" y="2354316"/>
            <a:ext cx="1545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</a:t>
            </a:r>
          </a:p>
          <a:p>
            <a:r>
              <a:rPr lang="en-US" b="1" dirty="0" smtClean="0"/>
              <a:t>still waiting</a:t>
            </a:r>
          </a:p>
          <a:p>
            <a:r>
              <a:rPr lang="en-US" b="1" dirty="0" smtClean="0"/>
              <a:t>for copyright approval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0438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697"/>
            <a:ext cx="9406759" cy="5291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7793" y="2543503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AE1</a:t>
            </a:r>
          </a:p>
          <a:p>
            <a:r>
              <a:rPr lang="en-US" b="1" dirty="0" smtClean="0"/>
              <a:t>AE2</a:t>
            </a:r>
          </a:p>
          <a:p>
            <a:r>
              <a:rPr lang="en-US" b="1" dirty="0" smtClean="0"/>
              <a:t>AP1</a:t>
            </a:r>
            <a:endParaRPr lang="en-AU" b="1" dirty="0"/>
          </a:p>
        </p:txBody>
      </p:sp>
      <p:sp>
        <p:nvSpPr>
          <p:cNvPr id="6" name="Rectangle 5"/>
          <p:cNvSpPr/>
          <p:nvPr/>
        </p:nvSpPr>
        <p:spPr>
          <a:xfrm>
            <a:off x="5234153" y="3268717"/>
            <a:ext cx="672662" cy="33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561491" y="5531068"/>
            <a:ext cx="672662" cy="33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373008" y="2668837"/>
            <a:ext cx="672662" cy="33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33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5" y="767255"/>
            <a:ext cx="8191142" cy="5994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97158" y="2840935"/>
            <a:ext cx="32035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Examination date</a:t>
            </a:r>
          </a:p>
          <a:p>
            <a:r>
              <a:rPr lang="en-US" dirty="0" smtClean="0"/>
              <a:t>Uploading moderation tasks</a:t>
            </a:r>
          </a:p>
          <a:p>
            <a:r>
              <a:rPr lang="en-US" dirty="0" smtClean="0"/>
              <a:t>Window/ </a:t>
            </a:r>
            <a:r>
              <a:rPr lang="en-US" dirty="0" err="1" smtClean="0"/>
              <a:t>Familiarisation</a:t>
            </a:r>
            <a:r>
              <a:rPr lang="en-US" dirty="0" smtClean="0"/>
              <a:t> period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95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75" y="1159587"/>
            <a:ext cx="9472297" cy="2132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8814" y="1796479"/>
            <a:ext cx="3079531" cy="2530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20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049" y="3597740"/>
            <a:ext cx="8187558" cy="56197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 smtClean="0"/>
              <a:t>Information Session for New </a:t>
            </a:r>
            <a:br>
              <a:rPr lang="en-US" sz="3600" dirty="0" smtClean="0"/>
            </a:br>
            <a:r>
              <a:rPr lang="en-US" sz="3600" dirty="0" smtClean="0"/>
              <a:t>Geography Teachers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Rozi Binte Rahmat (SACE Officer for GHY)</a:t>
            </a:r>
            <a:br>
              <a:rPr lang="en-US" sz="3000" dirty="0" smtClean="0"/>
            </a:br>
            <a:r>
              <a:rPr lang="en-US" sz="3000" dirty="0" smtClean="0"/>
              <a:t>Joanne Wegener (Lead Practitioner)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23 February 2021</a:t>
            </a:r>
            <a:br>
              <a:rPr lang="en-US" sz="3000" dirty="0" smtClean="0"/>
            </a:br>
            <a:r>
              <a:rPr lang="en-US" sz="3000" dirty="0" smtClean="0"/>
              <a:t>4.00 pm to 5.00 pm</a:t>
            </a:r>
            <a:endParaRPr lang="en-AU" sz="30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7DDA63-3402-480B-BBEA-F4C9BA07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7"/>
          <a:stretch/>
        </p:blipFill>
        <p:spPr>
          <a:xfrm>
            <a:off x="582811" y="226917"/>
            <a:ext cx="3390099" cy="16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 Stage 2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" y="858738"/>
            <a:ext cx="8229600" cy="58336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7559" y="3090041"/>
            <a:ext cx="4372303" cy="4834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9354207" y="2701159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up soon.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61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62" y="2334281"/>
            <a:ext cx="5383729" cy="56197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2800" b="1" dirty="0" smtClean="0"/>
              <a:t>Joanne Wegener</a:t>
            </a:r>
            <a:br>
              <a:rPr lang="en-US" sz="2800" b="1" dirty="0" smtClean="0"/>
            </a:br>
            <a:r>
              <a:rPr lang="en-US" sz="2800" b="1" dirty="0" smtClean="0"/>
              <a:t>Senior Years Learning Leader</a:t>
            </a:r>
            <a:br>
              <a:rPr lang="en-US" sz="2800" b="1" dirty="0" smtClean="0"/>
            </a:br>
            <a:r>
              <a:rPr lang="en-US" sz="2800" b="1" dirty="0" smtClean="0"/>
              <a:t>Concordia College</a:t>
            </a:r>
            <a:endParaRPr lang="en-AU" sz="28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 txBox="1">
            <a:spLocks/>
          </p:cNvSpPr>
          <p:nvPr/>
        </p:nvSpPr>
        <p:spPr>
          <a:xfrm>
            <a:off x="1222823" y="449164"/>
            <a:ext cx="538372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3000" smtClean="0"/>
              <a:t>Introducing the Lead Practitioner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552" y="2334281"/>
            <a:ext cx="3210110" cy="33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ned book on white plat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1080"/>
            <a:ext cx="12192001" cy="69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3B3341-B8AC-4890-9412-EEFBFABAAF1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 rot="19913633">
            <a:off x="2432769" y="2757583"/>
            <a:ext cx="2434533" cy="2782887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Welcome</a:t>
            </a:r>
          </a:p>
          <a:p>
            <a:pPr algn="l"/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The SACE website</a:t>
            </a:r>
          </a:p>
          <a:p>
            <a:pPr algn="l"/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Electronic examinations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E3B3341-B8AC-4890-9412-EEFBFABAAF1F}"/>
              </a:ext>
            </a:extLst>
          </p:cNvPr>
          <p:cNvSpPr txBox="1">
            <a:spLocks/>
          </p:cNvSpPr>
          <p:nvPr/>
        </p:nvSpPr>
        <p:spPr>
          <a:xfrm rot="19844950">
            <a:off x="4847697" y="1891430"/>
            <a:ext cx="2434533" cy="2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Assessment types</a:t>
            </a:r>
          </a:p>
          <a:p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Expectations</a:t>
            </a:r>
          </a:p>
          <a:p>
            <a:r>
              <a:rPr lang="en-US" sz="1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Q&amp;A</a:t>
            </a:r>
            <a:endParaRPr lang="en-AU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391357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Agenda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21657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391357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Welcome to SACE Website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" y="953331"/>
            <a:ext cx="11393213" cy="5691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4910" y="798786"/>
            <a:ext cx="1124607" cy="5885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599665" y="449685"/>
            <a:ext cx="3248528" cy="5885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/>
          <p:cNvCxnSpPr>
            <a:stCxn id="6" idx="3"/>
            <a:endCxn id="7" idx="1"/>
          </p:cNvCxnSpPr>
          <p:nvPr/>
        </p:nvCxnSpPr>
        <p:spPr>
          <a:xfrm flipV="1">
            <a:off x="2049517" y="743975"/>
            <a:ext cx="4550148" cy="349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97135" y="322061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</a:t>
            </a:r>
            <a:r>
              <a:rPr lang="en-US" sz="3600" dirty="0" smtClean="0"/>
              <a:t>ace.sa.edu.au</a:t>
            </a:r>
            <a:endParaRPr lang="en-AU" sz="3600" dirty="0"/>
          </a:p>
        </p:txBody>
      </p:sp>
      <p:sp>
        <p:nvSpPr>
          <p:cNvPr id="14" name="Rectangle 13"/>
          <p:cNvSpPr/>
          <p:nvPr/>
        </p:nvSpPr>
        <p:spPr>
          <a:xfrm>
            <a:off x="3489434" y="2609561"/>
            <a:ext cx="1839311" cy="5645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689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the SACE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3" y="777767"/>
            <a:ext cx="11582399" cy="5891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8289" y="1516485"/>
            <a:ext cx="2259725" cy="5645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90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2" y="1042987"/>
            <a:ext cx="8486775" cy="4772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0551" y="3029975"/>
            <a:ext cx="4487918" cy="5645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6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49" y="858738"/>
            <a:ext cx="11392227" cy="5735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207" y="3689657"/>
            <a:ext cx="2785241" cy="21751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5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</a:t>
            </a:r>
            <a:endParaRPr lang="en-A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725740"/>
            <a:ext cx="11645462" cy="5927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1131" y="1072582"/>
            <a:ext cx="4992414" cy="60907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84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D0E4-821F-4D1F-A76A-F3D1FCBC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23" y="296764"/>
            <a:ext cx="5383729" cy="561974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 smtClean="0"/>
              <a:t>Teaching Geography</a:t>
            </a:r>
            <a:endParaRPr lang="en-AU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152" y="299872"/>
            <a:ext cx="5286705" cy="6267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" y="981378"/>
            <a:ext cx="5160580" cy="56131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7019" y="388071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278522" y="5397590"/>
            <a:ext cx="3310759" cy="577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2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749C84F7CD24ABD4EFD71B8F8849D" ma:contentTypeVersion="12" ma:contentTypeDescription="Create a new document." ma:contentTypeScope="" ma:versionID="741421c67169e669d6918c439a139beb">
  <xsd:schema xmlns:xsd="http://www.w3.org/2001/XMLSchema" xmlns:xs="http://www.w3.org/2001/XMLSchema" xmlns:p="http://schemas.microsoft.com/office/2006/metadata/properties" xmlns:ns2="2ad4ac95-6a41-4ce8-97ee-4b2c94af493a" xmlns:ns3="21566076-0606-4024-89c6-48ee27e703c5" targetNamespace="http://schemas.microsoft.com/office/2006/metadata/properties" ma:root="true" ma:fieldsID="a374ada4e3034e1d21fba394e129bb0c" ns2:_="" ns3:_="">
    <xsd:import namespace="2ad4ac95-6a41-4ce8-97ee-4b2c94af493a"/>
    <xsd:import namespace="21566076-0606-4024-89c6-48ee27e703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4ac95-6a41-4ce8-97ee-4b2c94af49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66076-0606-4024-89c6-48ee27e70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BC998A-8DF2-4B85-9BFD-0FCE98F262CF}">
  <ds:schemaRefs>
    <ds:schemaRef ds:uri="http://www.w3.org/XML/1998/namespace"/>
    <ds:schemaRef ds:uri="http://purl.org/dc/dcmitype/"/>
    <ds:schemaRef ds:uri="http://purl.org/dc/terms/"/>
    <ds:schemaRef ds:uri="27a45cb2-a888-40cb-87a0-3bc672c816cf"/>
    <ds:schemaRef ds:uri="http://schemas.microsoft.com/office/2006/metadata/properties"/>
    <ds:schemaRef ds:uri="http://schemas.microsoft.com/office/2006/documentManagement/types"/>
    <ds:schemaRef ds:uri="f8bf9954-b701-41fd-9972-20a18bf1a0fe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D393B42-9942-486A-9972-0AC842BC060B}"/>
</file>

<file path=customXml/itemProps3.xml><?xml version="1.0" encoding="utf-8"?>
<ds:datastoreItem xmlns:ds="http://schemas.openxmlformats.org/officeDocument/2006/customXml" ds:itemID="{DFA3F8C3-E12A-4B88-9907-249F2A8832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161</Words>
  <Application>Microsoft Office PowerPoint</Application>
  <PresentationFormat>Widescreen</PresentationFormat>
  <Paragraphs>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Roboto Black</vt:lpstr>
      <vt:lpstr>Roboto Medium</vt:lpstr>
      <vt:lpstr>Office Theme</vt:lpstr>
      <vt:lpstr>PowerPoint Presentation</vt:lpstr>
      <vt:lpstr>Information Session for New  Geography Teachers   Rozi Binte Rahmat (SACE Officer for GHY) Joanne Wegener (Lead Practitioner)  23 February 2021 4.00 pm to 5.00 pm</vt:lpstr>
      <vt:lpstr>Agenda</vt:lpstr>
      <vt:lpstr>Welcome to SACE Website</vt:lpstr>
      <vt:lpstr>Teaching the SACE</vt:lpstr>
      <vt:lpstr>Teaching Geography</vt:lpstr>
      <vt:lpstr>Teaching Geography</vt:lpstr>
      <vt:lpstr>Teaching Geography</vt:lpstr>
      <vt:lpstr>Teaching Geography</vt:lpstr>
      <vt:lpstr>Teaching Geography Stage 1</vt:lpstr>
      <vt:lpstr>Teaching Geography Stage 1</vt:lpstr>
      <vt:lpstr>Teaching Geography Stage 2</vt:lpstr>
      <vt:lpstr>Teaching Geography Stage 2</vt:lpstr>
      <vt:lpstr>Teaching Geography Stage 2</vt:lpstr>
      <vt:lpstr>Teaching Geography Stage 2</vt:lpstr>
      <vt:lpstr>Teaching Geography Stage 2</vt:lpstr>
      <vt:lpstr>Teaching Geography Stage 2</vt:lpstr>
      <vt:lpstr>Teaching Geography Stage 2</vt:lpstr>
      <vt:lpstr>Teaching Geography Stage 2</vt:lpstr>
      <vt:lpstr>Teaching Geography Stage 2</vt:lpstr>
      <vt:lpstr>Joanne Wegener Senior Years Learning Leader Concordia College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Devcic, Aaron (SACE)</dc:creator>
  <cp:lastModifiedBy>Binte Rahmat, Rozi (SACE)</cp:lastModifiedBy>
  <cp:revision>53</cp:revision>
  <cp:lastPrinted>2021-02-23T05:01:10Z</cp:lastPrinted>
  <dcterms:created xsi:type="dcterms:W3CDTF">2020-08-05T06:03:08Z</dcterms:created>
  <dcterms:modified xsi:type="dcterms:W3CDTF">2021-02-23T06:55:10Z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0x0101007FA749C84F7CD24ABD4EFD71B8F8849D</vt:lpwstr>
  </property>
</Properties>
</file>