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5"/>
  </p:sldMasterIdLst>
  <p:notesMasterIdLst>
    <p:notesMasterId r:id="rId9"/>
  </p:notesMasterIdLst>
  <p:sldIdLst>
    <p:sldId id="256"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A179AB-87D1-0800-F656-22F3922E5355}" name="Godfrey, Helen (Open Access College)" initials="GC" userId="S::helen.godfrey460_schools.sa.edu.au#ext#@sagov.onmicrosoft.com::81863153-3a30-43ce-a78f-23c199b4a2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p:restoredTop sz="96357" autoAdjust="0"/>
  </p:normalViewPr>
  <p:slideViewPr>
    <p:cSldViewPr snapToGrid="0" snapToObjects="1">
      <p:cViewPr varScale="1">
        <p:scale>
          <a:sx n="114" d="100"/>
          <a:sy n="114" d="100"/>
        </p:scale>
        <p:origin x="99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kem, Mike (SACE)" userId="e8512f30-8e3c-4763-bf08-61ee350588ee" providerId="ADAL" clId="{B76791EB-29F9-4634-8055-D8570DA2E802}"/>
    <pc:docChg chg="undo custSel addSld delSld modSld">
      <pc:chgData name="Askem, Mike (SACE)" userId="e8512f30-8e3c-4763-bf08-61ee350588ee" providerId="ADAL" clId="{B76791EB-29F9-4634-8055-D8570DA2E802}" dt="2023-04-27T05:31:56.922" v="506" actId="47"/>
      <pc:docMkLst>
        <pc:docMk/>
      </pc:docMkLst>
      <pc:sldChg chg="addSp delSp modSp mod">
        <pc:chgData name="Askem, Mike (SACE)" userId="e8512f30-8e3c-4763-bf08-61ee350588ee" providerId="ADAL" clId="{B76791EB-29F9-4634-8055-D8570DA2E802}" dt="2023-04-27T05:31:53.663" v="504" actId="478"/>
        <pc:sldMkLst>
          <pc:docMk/>
          <pc:sldMk cId="3214086313" sldId="256"/>
        </pc:sldMkLst>
        <pc:spChg chg="add del mod">
          <ac:chgData name="Askem, Mike (SACE)" userId="e8512f30-8e3c-4763-bf08-61ee350588ee" providerId="ADAL" clId="{B76791EB-29F9-4634-8055-D8570DA2E802}" dt="2023-04-27T05:31:51.330" v="503" actId="478"/>
          <ac:spMkLst>
            <pc:docMk/>
            <pc:sldMk cId="3214086313" sldId="256"/>
            <ac:spMk id="3" creationId="{4EAFB845-B17C-3DF7-1A8A-279E51235066}"/>
          </ac:spMkLst>
        </pc:spChg>
        <pc:spChg chg="add mod">
          <ac:chgData name="Askem, Mike (SACE)" userId="e8512f30-8e3c-4763-bf08-61ee350588ee" providerId="ADAL" clId="{B76791EB-29F9-4634-8055-D8570DA2E802}" dt="2023-04-27T05:28:36.532" v="487" actId="1076"/>
          <ac:spMkLst>
            <pc:docMk/>
            <pc:sldMk cId="3214086313" sldId="256"/>
            <ac:spMk id="4" creationId="{92132AB6-F659-8DF0-217E-8EA056956F57}"/>
          </ac:spMkLst>
        </pc:spChg>
        <pc:spChg chg="add del mod">
          <ac:chgData name="Askem, Mike (SACE)" userId="e8512f30-8e3c-4763-bf08-61ee350588ee" providerId="ADAL" clId="{B76791EB-29F9-4634-8055-D8570DA2E802}" dt="2023-04-27T05:31:53.663" v="504" actId="478"/>
          <ac:spMkLst>
            <pc:docMk/>
            <pc:sldMk cId="3214086313" sldId="256"/>
            <ac:spMk id="6" creationId="{24B4145E-9DF2-62D9-C61E-CD8C4C11AD17}"/>
          </ac:spMkLst>
        </pc:spChg>
      </pc:sldChg>
      <pc:sldChg chg="addSp modSp del mod">
        <pc:chgData name="Askem, Mike (SACE)" userId="e8512f30-8e3c-4763-bf08-61ee350588ee" providerId="ADAL" clId="{B76791EB-29F9-4634-8055-D8570DA2E802}" dt="2023-04-27T05:20:54.050" v="441" actId="47"/>
        <pc:sldMkLst>
          <pc:docMk/>
          <pc:sldMk cId="1290861981" sldId="259"/>
        </pc:sldMkLst>
        <pc:spChg chg="add mod">
          <ac:chgData name="Askem, Mike (SACE)" userId="e8512f30-8e3c-4763-bf08-61ee350588ee" providerId="ADAL" clId="{B76791EB-29F9-4634-8055-D8570DA2E802}" dt="2023-04-27T05:19:48.653" v="437" actId="14100"/>
          <ac:spMkLst>
            <pc:docMk/>
            <pc:sldMk cId="1290861981" sldId="259"/>
            <ac:spMk id="13" creationId="{4EB5582D-6FA7-CE05-F096-B2E7F63837FC}"/>
          </ac:spMkLst>
        </pc:spChg>
      </pc:sldChg>
      <pc:sldChg chg="add del">
        <pc:chgData name="Askem, Mike (SACE)" userId="e8512f30-8e3c-4763-bf08-61ee350588ee" providerId="ADAL" clId="{B76791EB-29F9-4634-8055-D8570DA2E802}" dt="2023-04-27T05:31:56.419" v="505" actId="47"/>
        <pc:sldMkLst>
          <pc:docMk/>
          <pc:sldMk cId="2633851164" sldId="260"/>
        </pc:sldMkLst>
      </pc:sldChg>
      <pc:sldChg chg="add del">
        <pc:chgData name="Askem, Mike (SACE)" userId="e8512f30-8e3c-4763-bf08-61ee350588ee" providerId="ADAL" clId="{B76791EB-29F9-4634-8055-D8570DA2E802}" dt="2023-04-27T05:31:56.922" v="506" actId="47"/>
        <pc:sldMkLst>
          <pc:docMk/>
          <pc:sldMk cId="48142220" sldId="261"/>
        </pc:sldMkLst>
      </pc:sldChg>
      <pc:sldChg chg="addSp modSp mod">
        <pc:chgData name="Askem, Mike (SACE)" userId="e8512f30-8e3c-4763-bf08-61ee350588ee" providerId="ADAL" clId="{B76791EB-29F9-4634-8055-D8570DA2E802}" dt="2023-04-27T05:21:38.854" v="452" actId="1036"/>
        <pc:sldMkLst>
          <pc:docMk/>
          <pc:sldMk cId="2807592541" sldId="262"/>
        </pc:sldMkLst>
        <pc:spChg chg="add mod">
          <ac:chgData name="Askem, Mike (SACE)" userId="e8512f30-8e3c-4763-bf08-61ee350588ee" providerId="ADAL" clId="{B76791EB-29F9-4634-8055-D8570DA2E802}" dt="2023-04-27T05:21:38.854" v="452" actId="1036"/>
          <ac:spMkLst>
            <pc:docMk/>
            <pc:sldMk cId="2807592541" sldId="262"/>
            <ac:spMk id="3" creationId="{0A17AACC-7BB8-6DF9-B450-20AD08B297B1}"/>
          </ac:spMkLst>
        </pc:spChg>
      </pc:sldChg>
    </pc:docChg>
  </pc:docChgLst>
  <pc:docChgLst>
    <pc:chgData name="Askem, Mike (SACE)" userId="e8512f30-8e3c-4763-bf08-61ee350588ee" providerId="ADAL" clId="{B5B3144E-971E-4DB3-8774-ED71D91ED027}"/>
    <pc:docChg chg="modSld">
      <pc:chgData name="Askem, Mike (SACE)" userId="e8512f30-8e3c-4763-bf08-61ee350588ee" providerId="ADAL" clId="{B5B3144E-971E-4DB3-8774-ED71D91ED027}" dt="2023-05-02T06:18:32.999" v="81"/>
      <pc:docMkLst>
        <pc:docMk/>
      </pc:docMkLst>
      <pc:sldChg chg="modSp mod">
        <pc:chgData name="Askem, Mike (SACE)" userId="e8512f30-8e3c-4763-bf08-61ee350588ee" providerId="ADAL" clId="{B5B3144E-971E-4DB3-8774-ED71D91ED027}" dt="2023-05-02T06:15:30.553" v="79" actId="6549"/>
        <pc:sldMkLst>
          <pc:docMk/>
          <pc:sldMk cId="3214086313" sldId="256"/>
        </pc:sldMkLst>
        <pc:spChg chg="mod">
          <ac:chgData name="Askem, Mike (SACE)" userId="e8512f30-8e3c-4763-bf08-61ee350588ee" providerId="ADAL" clId="{B5B3144E-971E-4DB3-8774-ED71D91ED027}" dt="2023-05-02T06:15:30.553" v="79" actId="6549"/>
          <ac:spMkLst>
            <pc:docMk/>
            <pc:sldMk cId="3214086313" sldId="256"/>
            <ac:spMk id="4" creationId="{92132AB6-F659-8DF0-217E-8EA056956F57}"/>
          </ac:spMkLst>
        </pc:spChg>
      </pc:sldChg>
      <pc:sldChg chg="modSp mod">
        <pc:chgData name="Askem, Mike (SACE)" userId="e8512f30-8e3c-4763-bf08-61ee350588ee" providerId="ADAL" clId="{B5B3144E-971E-4DB3-8774-ED71D91ED027}" dt="2023-05-02T06:16:33.652" v="80" actId="20577"/>
        <pc:sldMkLst>
          <pc:docMk/>
          <pc:sldMk cId="2077404953" sldId="257"/>
        </pc:sldMkLst>
        <pc:spChg chg="mod">
          <ac:chgData name="Askem, Mike (SACE)" userId="e8512f30-8e3c-4763-bf08-61ee350588ee" providerId="ADAL" clId="{B5B3144E-971E-4DB3-8774-ED71D91ED027}" dt="2023-05-02T06:16:33.652" v="80" actId="20577"/>
          <ac:spMkLst>
            <pc:docMk/>
            <pc:sldMk cId="2077404953" sldId="257"/>
            <ac:spMk id="2" creationId="{820BCAE7-879C-C9F1-083D-1A18BECE5CA0}"/>
          </ac:spMkLst>
        </pc:spChg>
      </pc:sldChg>
      <pc:sldChg chg="modSp mod">
        <pc:chgData name="Askem, Mike (SACE)" userId="e8512f30-8e3c-4763-bf08-61ee350588ee" providerId="ADAL" clId="{B5B3144E-971E-4DB3-8774-ED71D91ED027}" dt="2023-05-02T06:18:32.999" v="81"/>
        <pc:sldMkLst>
          <pc:docMk/>
          <pc:sldMk cId="2807592541" sldId="262"/>
        </pc:sldMkLst>
        <pc:spChg chg="mod">
          <ac:chgData name="Askem, Mike (SACE)" userId="e8512f30-8e3c-4763-bf08-61ee350588ee" providerId="ADAL" clId="{B5B3144E-971E-4DB3-8774-ED71D91ED027}" dt="2023-05-02T06:18:32.999" v="81"/>
          <ac:spMkLst>
            <pc:docMk/>
            <pc:sldMk cId="2807592541" sldId="262"/>
            <ac:spMk id="3" creationId="{0A17AACC-7BB8-6DF9-B450-20AD08B297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F674A-B6B7-402F-92A6-55D142DE2838}" type="datetimeFigureOut">
              <a:rPr lang="en-AU" smtClean="0"/>
              <a:t>23/06/2023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91142-4F18-443A-BF0D-CD1BE36F3FC9}" type="slidenum">
              <a:rPr lang="en-AU" smtClean="0"/>
              <a:t>‹#›</a:t>
            </a:fld>
            <a:endParaRPr lang="en-AU"/>
          </a:p>
        </p:txBody>
      </p:sp>
    </p:spTree>
    <p:extLst>
      <p:ext uri="{BB962C8B-B14F-4D97-AF65-F5344CB8AC3E}">
        <p14:creationId xmlns:p14="http://schemas.microsoft.com/office/powerpoint/2010/main" val="359359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C0F70B-1389-41F9-A850-95573C6FFD58}" type="datetime1">
              <a:rPr lang="en-US" smtClean="0"/>
              <a:t>6/23/2023</a:t>
            </a:fld>
            <a:endParaRPr lang="en-US"/>
          </a:p>
        </p:txBody>
      </p:sp>
      <p:sp>
        <p:nvSpPr>
          <p:cNvPr id="5" name="Footer Placeholder 4"/>
          <p:cNvSpPr>
            <a:spLocks noGrp="1"/>
          </p:cNvSpPr>
          <p:nvPr>
            <p:ph type="ftr" sz="quarter" idx="11"/>
          </p:nvPr>
        </p:nvSpPr>
        <p:spPr/>
        <p:txBody>
          <a:bodyPr/>
          <a:lstStyle/>
          <a:p>
            <a:r>
              <a:rPr lang="en-US"/>
              <a:t>Ref: A1194908</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2C1BF34-AEF1-478B-AA7B-3BAA34AE891B}" type="datetime1">
              <a:rPr lang="en-US" smtClean="0"/>
              <a:t>6/23/2023</a:t>
            </a:fld>
            <a:endParaRPr lang="en-US"/>
          </a:p>
        </p:txBody>
      </p:sp>
      <p:sp>
        <p:nvSpPr>
          <p:cNvPr id="5" name="Footer Placeholder 4"/>
          <p:cNvSpPr>
            <a:spLocks noGrp="1"/>
          </p:cNvSpPr>
          <p:nvPr>
            <p:ph type="ftr" sz="quarter" idx="11"/>
          </p:nvPr>
        </p:nvSpPr>
        <p:spPr/>
        <p:txBody>
          <a:bodyPr/>
          <a:lstStyle/>
          <a:p>
            <a:r>
              <a:rPr lang="en-US"/>
              <a:t>Ref: A1194908</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D6DAE4-152C-4BE2-9383-E92A1AC13BCE}" type="datetime1">
              <a:rPr lang="en-US" smtClean="0"/>
              <a:t>6/23/2023</a:t>
            </a:fld>
            <a:endParaRPr lang="en-US"/>
          </a:p>
        </p:txBody>
      </p:sp>
      <p:sp>
        <p:nvSpPr>
          <p:cNvPr id="5" name="Footer Placeholder 4"/>
          <p:cNvSpPr>
            <a:spLocks noGrp="1"/>
          </p:cNvSpPr>
          <p:nvPr>
            <p:ph type="ftr" sz="quarter" idx="11"/>
          </p:nvPr>
        </p:nvSpPr>
        <p:spPr/>
        <p:txBody>
          <a:bodyPr/>
          <a:lstStyle/>
          <a:p>
            <a:r>
              <a:rPr lang="en-US"/>
              <a:t>Ref: A1194908</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25EE04-689F-411F-910D-4276BDA3A98E}" type="datetime1">
              <a:rPr lang="en-US" smtClean="0"/>
              <a:t>6/23/2023</a:t>
            </a:fld>
            <a:endParaRPr lang="en-US"/>
          </a:p>
        </p:txBody>
      </p:sp>
      <p:sp>
        <p:nvSpPr>
          <p:cNvPr id="5" name="Footer Placeholder 4"/>
          <p:cNvSpPr>
            <a:spLocks noGrp="1"/>
          </p:cNvSpPr>
          <p:nvPr>
            <p:ph type="ftr" sz="quarter" idx="11"/>
          </p:nvPr>
        </p:nvSpPr>
        <p:spPr/>
        <p:txBody>
          <a:bodyPr/>
          <a:lstStyle/>
          <a:p>
            <a:r>
              <a:rPr lang="en-US"/>
              <a:t>Ref: A1194908</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B4BD14A-D17F-4C1A-892F-93C8A7FC1012}" type="datetime1">
              <a:rPr lang="en-US" smtClean="0"/>
              <a:t>6/23/2023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Ref: A1194908</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5DAF4E-CA66-46A5-94F0-3104E5BEE7D7}" type="datetime1">
              <a:rPr lang="en-US" smtClean="0"/>
              <a:t>6/23/2023</a:t>
            </a:fld>
            <a:endParaRPr lang="en-US"/>
          </a:p>
        </p:txBody>
      </p:sp>
      <p:sp>
        <p:nvSpPr>
          <p:cNvPr id="6" name="Footer Placeholder 5"/>
          <p:cNvSpPr>
            <a:spLocks noGrp="1"/>
          </p:cNvSpPr>
          <p:nvPr>
            <p:ph type="ftr" sz="quarter" idx="11"/>
          </p:nvPr>
        </p:nvSpPr>
        <p:spPr/>
        <p:txBody>
          <a:bodyPr/>
          <a:lstStyle/>
          <a:p>
            <a:r>
              <a:rPr lang="en-US"/>
              <a:t>Ref: A1194908</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A36B0D8-271D-4228-A551-284DE4E7ECD4}" type="datetime1">
              <a:rPr lang="en-US" smtClean="0"/>
              <a:t>6/23/2023</a:t>
            </a:fld>
            <a:endParaRPr lang="en-US"/>
          </a:p>
        </p:txBody>
      </p:sp>
      <p:sp>
        <p:nvSpPr>
          <p:cNvPr id="8" name="Footer Placeholder 7"/>
          <p:cNvSpPr>
            <a:spLocks noGrp="1"/>
          </p:cNvSpPr>
          <p:nvPr>
            <p:ph type="ftr" sz="quarter" idx="11"/>
          </p:nvPr>
        </p:nvSpPr>
        <p:spPr/>
        <p:txBody>
          <a:bodyPr/>
          <a:lstStyle/>
          <a:p>
            <a:r>
              <a:rPr lang="en-US"/>
              <a:t>Ref: A1194908</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4D2677-EE6B-4D25-A32F-620CBF47AF52}" type="datetime1">
              <a:rPr lang="en-US" smtClean="0"/>
              <a:t>6/23/2023</a:t>
            </a:fld>
            <a:endParaRPr lang="en-US"/>
          </a:p>
        </p:txBody>
      </p:sp>
      <p:sp>
        <p:nvSpPr>
          <p:cNvPr id="4" name="Footer Placeholder 3"/>
          <p:cNvSpPr>
            <a:spLocks noGrp="1"/>
          </p:cNvSpPr>
          <p:nvPr>
            <p:ph type="ftr" sz="quarter" idx="11"/>
          </p:nvPr>
        </p:nvSpPr>
        <p:spPr/>
        <p:txBody>
          <a:bodyPr/>
          <a:lstStyle/>
          <a:p>
            <a:r>
              <a:rPr lang="en-US"/>
              <a:t>Ref: A1194908</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052E6-5D8E-4A3C-B20F-31FF762D73CD}" type="datetime1">
              <a:rPr lang="en-US" smtClean="0"/>
              <a:t>6/23/2023</a:t>
            </a:fld>
            <a:endParaRPr lang="en-US"/>
          </a:p>
        </p:txBody>
      </p:sp>
      <p:sp>
        <p:nvSpPr>
          <p:cNvPr id="3" name="Footer Placeholder 2"/>
          <p:cNvSpPr>
            <a:spLocks noGrp="1"/>
          </p:cNvSpPr>
          <p:nvPr>
            <p:ph type="ftr" sz="quarter" idx="11"/>
          </p:nvPr>
        </p:nvSpPr>
        <p:spPr/>
        <p:txBody>
          <a:bodyPr/>
          <a:lstStyle/>
          <a:p>
            <a:r>
              <a:rPr lang="en-US"/>
              <a:t>Ref: A1194908</a:t>
            </a:r>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656F0E-D7E7-4AAC-B1E8-474B7A6F4A83}" type="datetime1">
              <a:rPr lang="en-US" smtClean="0"/>
              <a:t>6/23/2023</a:t>
            </a:fld>
            <a:endParaRPr lang="en-US"/>
          </a:p>
        </p:txBody>
      </p:sp>
      <p:sp>
        <p:nvSpPr>
          <p:cNvPr id="6" name="Footer Placeholder 5"/>
          <p:cNvSpPr>
            <a:spLocks noGrp="1"/>
          </p:cNvSpPr>
          <p:nvPr>
            <p:ph type="ftr" sz="quarter" idx="11"/>
          </p:nvPr>
        </p:nvSpPr>
        <p:spPr/>
        <p:txBody>
          <a:bodyPr/>
          <a:lstStyle/>
          <a:p>
            <a:r>
              <a:rPr lang="en-US"/>
              <a:t>Ref: A1194908</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C8569A-D35E-4A16-B88A-548ECA3698D5}" type="datetime1">
              <a:rPr lang="en-US" smtClean="0"/>
              <a:t>6/23/2023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70950B6-F10B-4C22-AD0E-947683DE986B}" type="datetime1">
              <a:rPr lang="en-US" smtClean="0"/>
              <a:t>6/23/2023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a:t>Ref: A1194908</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
        <p:nvSpPr>
          <p:cNvPr id="11" name="TextBox 10">
            <a:extLst>
              <a:ext uri="{FF2B5EF4-FFF2-40B4-BE49-F238E27FC236}">
                <a16:creationId xmlns:a16="http://schemas.microsoft.com/office/drawing/2014/main" id="{EB82F3EE-C971-7EF9-7E5A-92A0C6EE25E2}"/>
              </a:ext>
            </a:extLst>
          </p:cNvPr>
          <p:cNvSpPr txBox="1"/>
          <p:nvPr userDrawn="1">
            <p:extLst>
              <p:ext uri="{1162E1C5-73C7-4A58-AE30-91384D911F3F}">
                <p184:classification xmlns:p184="http://schemas.microsoft.com/office/powerpoint/2018/4/main" val="hdr"/>
              </p:ext>
            </p:extLst>
          </p:nvPr>
        </p:nvSpPr>
        <p:spPr>
          <a:xfrm>
            <a:off x="5401437" y="0"/>
            <a:ext cx="1431925"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 Sensitive</a:t>
            </a: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C061-D120-EB8C-8A23-249D8344940A}"/>
              </a:ext>
            </a:extLst>
          </p:cNvPr>
          <p:cNvSpPr>
            <a:spLocks noGrp="1"/>
          </p:cNvSpPr>
          <p:nvPr>
            <p:ph type="ctrTitle"/>
          </p:nvPr>
        </p:nvSpPr>
        <p:spPr/>
        <p:txBody>
          <a:bodyPr/>
          <a:lstStyle/>
          <a:p>
            <a:r>
              <a:rPr lang="en-AU" sz="4400" b="1" dirty="0">
                <a:latin typeface="Times New Roman" panose="02020603050405020304" pitchFamily="18" charset="0"/>
                <a:cs typeface="Times New Roman" panose="02020603050405020304" pitchFamily="18" charset="0"/>
              </a:rPr>
              <a:t>Stage 2 Scientific Studies – Assessment Type 2</a:t>
            </a:r>
            <a:br>
              <a:rPr lang="en-AU" sz="4400" b="1" dirty="0">
                <a:latin typeface="Times New Roman" panose="02020603050405020304" pitchFamily="18" charset="0"/>
                <a:cs typeface="Times New Roman" panose="02020603050405020304" pitchFamily="18" charset="0"/>
              </a:rPr>
            </a:br>
            <a:r>
              <a:rPr lang="en-AU" sz="4400" b="1" dirty="0">
                <a:latin typeface="Times New Roman" panose="02020603050405020304" pitchFamily="18" charset="0"/>
                <a:cs typeface="Times New Roman" panose="02020603050405020304" pitchFamily="18" charset="0"/>
              </a:rPr>
              <a:t>Collaborative Inquiry (20%)</a:t>
            </a:r>
            <a:endParaRPr lang="en-US" sz="4400" dirty="0"/>
          </a:p>
        </p:txBody>
      </p:sp>
      <p:sp>
        <p:nvSpPr>
          <p:cNvPr id="4" name="TextBox 3">
            <a:extLst>
              <a:ext uri="{FF2B5EF4-FFF2-40B4-BE49-F238E27FC236}">
                <a16:creationId xmlns:a16="http://schemas.microsoft.com/office/drawing/2014/main" id="{92132AB6-F659-8DF0-217E-8EA056956F57}"/>
              </a:ext>
            </a:extLst>
          </p:cNvPr>
          <p:cNvSpPr txBox="1"/>
          <p:nvPr/>
        </p:nvSpPr>
        <p:spPr>
          <a:xfrm>
            <a:off x="695214" y="138229"/>
            <a:ext cx="10801571" cy="1015663"/>
          </a:xfrm>
          <a:prstGeom prst="rect">
            <a:avLst/>
          </a:prstGeom>
          <a:noFill/>
          <a:ln w="28575">
            <a:solidFill>
              <a:srgbClr val="FF0000"/>
            </a:solidFill>
          </a:ln>
        </p:spPr>
        <p:txBody>
          <a:bodyPr wrap="square" rtlCol="0">
            <a:spAutoFit/>
          </a:bodyPr>
          <a:lstStyle/>
          <a:p>
            <a:r>
              <a:rPr lang="en-US" sz="1200" dirty="0"/>
              <a:t>This recorded presentation has a maximum limit of 5 minutes. With changes made Subject Outline for 2023, this task should feature: </a:t>
            </a:r>
          </a:p>
          <a:p>
            <a:pPr marL="285750" indent="-285750">
              <a:buFont typeface="Arial" panose="020B0604020202020204" pitchFamily="34" charset="0"/>
              <a:buChar char="•"/>
            </a:pPr>
            <a:r>
              <a:rPr lang="en-US" sz="1200" dirty="0"/>
              <a:t>a description of what the inquiry was about</a:t>
            </a:r>
          </a:p>
          <a:p>
            <a:pPr marL="285750" indent="-285750">
              <a:buFont typeface="Arial" panose="020B0604020202020204" pitchFamily="34" charset="0"/>
              <a:buChar char="•"/>
            </a:pPr>
            <a:r>
              <a:rPr lang="en-US" sz="1200" dirty="0"/>
              <a:t>an evaluation of the effectiveness of collaboration and its impact on results/outcomes</a:t>
            </a:r>
          </a:p>
          <a:p>
            <a:pPr marL="285750" indent="-285750">
              <a:buFont typeface="Arial" panose="020B0604020202020204" pitchFamily="34" charset="0"/>
              <a:buChar char="•"/>
            </a:pPr>
            <a:endParaRPr lang="en-US" sz="1200" dirty="0"/>
          </a:p>
          <a:p>
            <a:r>
              <a:rPr lang="en-US" sz="1200" dirty="0"/>
              <a:t>This task has been adapted from a 2022 submission so this sample is indicative of the evidence we would expect to see featured in 2023.</a:t>
            </a:r>
            <a:endParaRPr lang="en-AU" sz="1200" dirty="0"/>
          </a:p>
        </p:txBody>
      </p:sp>
      <p:sp>
        <p:nvSpPr>
          <p:cNvPr id="3" name="Footer Placeholder 2">
            <a:extLst>
              <a:ext uri="{FF2B5EF4-FFF2-40B4-BE49-F238E27FC236}">
                <a16:creationId xmlns:a16="http://schemas.microsoft.com/office/drawing/2014/main" id="{21AC8D62-D21B-DAD6-E9D9-999D1A76D5F0}"/>
              </a:ext>
            </a:extLst>
          </p:cNvPr>
          <p:cNvSpPr>
            <a:spLocks noGrp="1"/>
          </p:cNvSpPr>
          <p:nvPr>
            <p:ph type="ftr" sz="quarter" idx="11"/>
          </p:nvPr>
        </p:nvSpPr>
        <p:spPr/>
        <p:txBody>
          <a:bodyPr/>
          <a:lstStyle/>
          <a:p>
            <a:r>
              <a:rPr lang="en-US"/>
              <a:t>Ref: A1194908</a:t>
            </a:r>
          </a:p>
        </p:txBody>
      </p:sp>
      <p:sp>
        <p:nvSpPr>
          <p:cNvPr id="5" name="Slide Number Placeholder 4">
            <a:extLst>
              <a:ext uri="{FF2B5EF4-FFF2-40B4-BE49-F238E27FC236}">
                <a16:creationId xmlns:a16="http://schemas.microsoft.com/office/drawing/2014/main" id="{29FE3B4B-A17E-4980-3F79-1F4D5120074B}"/>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21408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CAE7-879C-C9F1-083D-1A18BECE5CA0}"/>
              </a:ext>
            </a:extLst>
          </p:cNvPr>
          <p:cNvSpPr>
            <a:spLocks noGrp="1"/>
          </p:cNvSpPr>
          <p:nvPr>
            <p:ph type="title"/>
          </p:nvPr>
        </p:nvSpPr>
        <p:spPr/>
        <p:txBody>
          <a:bodyPr/>
          <a:lstStyle/>
          <a:p>
            <a:r>
              <a:rPr lang="en-US" dirty="0" err="1"/>
              <a:t>SummAry</a:t>
            </a:r>
            <a:r>
              <a:rPr lang="en-US" dirty="0"/>
              <a:t> of design</a:t>
            </a:r>
          </a:p>
        </p:txBody>
      </p:sp>
      <p:sp>
        <p:nvSpPr>
          <p:cNvPr id="3" name="Content Placeholder 2">
            <a:extLst>
              <a:ext uri="{FF2B5EF4-FFF2-40B4-BE49-F238E27FC236}">
                <a16:creationId xmlns:a16="http://schemas.microsoft.com/office/drawing/2014/main" id="{CCE2C099-5D94-3E4F-1D4B-7E5AD4AA0D2D}"/>
              </a:ext>
            </a:extLst>
          </p:cNvPr>
          <p:cNvSpPr>
            <a:spLocks noGrp="1"/>
          </p:cNvSpPr>
          <p:nvPr>
            <p:ph idx="1"/>
          </p:nvPr>
        </p:nvSpPr>
        <p:spPr/>
        <p:txBody>
          <a:bodyPr>
            <a:normAutofit/>
          </a:bodyPr>
          <a:lstStyle/>
          <a:p>
            <a:r>
              <a:rPr lang="en-US" dirty="0"/>
              <a:t>The aim of this investigation was to explore the effect of crowd presence and external noise on free throw shooting accuracy in basketball.</a:t>
            </a:r>
          </a:p>
          <a:p>
            <a:endParaRPr lang="en-US" dirty="0"/>
          </a:p>
          <a:p>
            <a:r>
              <a:rPr lang="en-US" dirty="0"/>
              <a:t>Independent variable: no crowd with noise cancelling headphones, neutral crowd, negative crowd and positive crowd.</a:t>
            </a:r>
          </a:p>
          <a:p>
            <a:endParaRPr lang="en-US" dirty="0"/>
          </a:p>
          <a:p>
            <a:r>
              <a:rPr lang="en-US" dirty="0"/>
              <a:t>Dependent variable: free throw shooting accuracy (%).</a:t>
            </a:r>
          </a:p>
          <a:p>
            <a:endParaRPr lang="en-US" dirty="0"/>
          </a:p>
          <a:p>
            <a:r>
              <a:rPr lang="en-US" dirty="0"/>
              <a:t>Hypothesis: it is predicted that participants would have a higher shooting accuracy (%) if they were wearing noise cancelling headphones with no crowd.</a:t>
            </a:r>
          </a:p>
          <a:p>
            <a:pPr marL="0" indent="0">
              <a:buNone/>
            </a:pPr>
            <a:endParaRPr lang="en-US" dirty="0"/>
          </a:p>
          <a:p>
            <a:pPr marL="0" indent="0">
              <a:buNone/>
            </a:pPr>
            <a:endParaRPr lang="en-US" dirty="0"/>
          </a:p>
        </p:txBody>
      </p:sp>
      <p:pic>
        <p:nvPicPr>
          <p:cNvPr id="10" name="New Recording 27.m4a" descr="New Recording 27.m4a">
            <a:hlinkClick r:id="" action="ppaction://media"/>
            <a:extLst>
              <a:ext uri="{FF2B5EF4-FFF2-40B4-BE49-F238E27FC236}">
                <a16:creationId xmlns:a16="http://schemas.microsoft.com/office/drawing/2014/main" id="{4DEF6DB5-86ED-38B3-0C27-1E02848002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6501" y="329640"/>
            <a:ext cx="812800" cy="812800"/>
          </a:xfrm>
          <a:prstGeom prst="rect">
            <a:avLst/>
          </a:prstGeom>
        </p:spPr>
      </p:pic>
      <p:sp>
        <p:nvSpPr>
          <p:cNvPr id="4" name="Footer Placeholder 3">
            <a:extLst>
              <a:ext uri="{FF2B5EF4-FFF2-40B4-BE49-F238E27FC236}">
                <a16:creationId xmlns:a16="http://schemas.microsoft.com/office/drawing/2014/main" id="{F6DE3841-2FD8-91E2-A5EC-CC4CBA42E566}"/>
              </a:ext>
            </a:extLst>
          </p:cNvPr>
          <p:cNvSpPr>
            <a:spLocks noGrp="1"/>
          </p:cNvSpPr>
          <p:nvPr>
            <p:ph type="ftr" sz="quarter" idx="11"/>
          </p:nvPr>
        </p:nvSpPr>
        <p:spPr/>
        <p:txBody>
          <a:bodyPr/>
          <a:lstStyle/>
          <a:p>
            <a:r>
              <a:rPr lang="en-US"/>
              <a:t>Ref: A1194908</a:t>
            </a:r>
          </a:p>
        </p:txBody>
      </p:sp>
      <p:sp>
        <p:nvSpPr>
          <p:cNvPr id="5" name="Slide Number Placeholder 4">
            <a:extLst>
              <a:ext uri="{FF2B5EF4-FFF2-40B4-BE49-F238E27FC236}">
                <a16:creationId xmlns:a16="http://schemas.microsoft.com/office/drawing/2014/main" id="{D6FA6E9E-7FCF-6667-92F7-B781F7D3F5A8}"/>
              </a:ext>
            </a:extLst>
          </p:cNvPr>
          <p:cNvSpPr>
            <a:spLocks noGrp="1"/>
          </p:cNvSpPr>
          <p:nvPr>
            <p:ph type="sldNum" sz="quarter" idx="12"/>
          </p:nvPr>
        </p:nvSpPr>
        <p:spPr/>
        <p:txBody>
          <a:bodyPr/>
          <a:lstStyle/>
          <a:p>
            <a:fld id="{4FAB73BC-B049-4115-A692-8D63A059BFB8}" type="slidenum">
              <a:rPr lang="en-US" smtClean="0"/>
              <a:t>2</a:t>
            </a:fld>
            <a:endParaRPr lang="en-US"/>
          </a:p>
        </p:txBody>
      </p:sp>
    </p:spTree>
    <p:extLst>
      <p:ext uri="{BB962C8B-B14F-4D97-AF65-F5344CB8AC3E}">
        <p14:creationId xmlns:p14="http://schemas.microsoft.com/office/powerpoint/2010/main" val="207740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26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9393-13AB-5217-DA4C-EEBC7B2F0D32}"/>
              </a:ext>
            </a:extLst>
          </p:cNvPr>
          <p:cNvSpPr>
            <a:spLocks noGrp="1"/>
          </p:cNvSpPr>
          <p:nvPr>
            <p:ph type="title"/>
          </p:nvPr>
        </p:nvSpPr>
        <p:spPr>
          <a:xfrm>
            <a:off x="1066800" y="987552"/>
            <a:ext cx="10058400" cy="989838"/>
          </a:xfrm>
        </p:spPr>
        <p:txBody>
          <a:bodyPr>
            <a:normAutofit/>
          </a:bodyPr>
          <a:lstStyle/>
          <a:p>
            <a:r>
              <a:rPr lang="en-AU" sz="2400" b="1" dirty="0">
                <a:effectLst/>
                <a:latin typeface="+mn-lt"/>
                <a:ea typeface="Calibri" panose="020F0502020204030204" pitchFamily="34" charset="0"/>
              </a:rPr>
              <a:t>Evaluation of effectiveness of collaboration </a:t>
            </a:r>
            <a:endParaRPr lang="en-US" sz="6600" dirty="0">
              <a:latin typeface="+mn-lt"/>
            </a:endParaRPr>
          </a:p>
        </p:txBody>
      </p:sp>
      <p:pic>
        <p:nvPicPr>
          <p:cNvPr id="4" name="Content Placeholder 3">
            <a:extLst>
              <a:ext uri="{FF2B5EF4-FFF2-40B4-BE49-F238E27FC236}">
                <a16:creationId xmlns:a16="http://schemas.microsoft.com/office/drawing/2014/main" id="{4833E4EA-024F-A09B-E2BB-EC32E73B3828}"/>
              </a:ext>
            </a:extLst>
          </p:cNvPr>
          <p:cNvPicPr>
            <a:picLocks noGrp="1" noChangeAspect="1"/>
          </p:cNvPicPr>
          <p:nvPr>
            <p:ph idx="1"/>
          </p:nvPr>
        </p:nvPicPr>
        <p:blipFill>
          <a:blip r:embed="rId4"/>
          <a:stretch>
            <a:fillRect/>
          </a:stretch>
        </p:blipFill>
        <p:spPr>
          <a:xfrm>
            <a:off x="719329" y="1937988"/>
            <a:ext cx="2657856" cy="2657856"/>
          </a:xfrm>
        </p:spPr>
      </p:pic>
      <p:pic>
        <p:nvPicPr>
          <p:cNvPr id="5" name="Picture 4">
            <a:extLst>
              <a:ext uri="{FF2B5EF4-FFF2-40B4-BE49-F238E27FC236}">
                <a16:creationId xmlns:a16="http://schemas.microsoft.com/office/drawing/2014/main" id="{05DC5B9D-A954-C718-CC08-4ECBFCC2FDE0}"/>
              </a:ext>
            </a:extLst>
          </p:cNvPr>
          <p:cNvPicPr>
            <a:picLocks noChangeAspect="1"/>
          </p:cNvPicPr>
          <p:nvPr/>
        </p:nvPicPr>
        <p:blipFill>
          <a:blip r:embed="rId5"/>
          <a:stretch>
            <a:fillRect/>
          </a:stretch>
        </p:blipFill>
        <p:spPr>
          <a:xfrm>
            <a:off x="4282214" y="1937988"/>
            <a:ext cx="2306574" cy="1734401"/>
          </a:xfrm>
          <a:prstGeom prst="rect">
            <a:avLst/>
          </a:prstGeom>
        </p:spPr>
      </p:pic>
      <p:pic>
        <p:nvPicPr>
          <p:cNvPr id="6" name="Picture 5">
            <a:extLst>
              <a:ext uri="{FF2B5EF4-FFF2-40B4-BE49-F238E27FC236}">
                <a16:creationId xmlns:a16="http://schemas.microsoft.com/office/drawing/2014/main" id="{3FF5CDA5-B3BD-7D75-747B-F1A07E9BA236}"/>
              </a:ext>
            </a:extLst>
          </p:cNvPr>
          <p:cNvPicPr>
            <a:picLocks noChangeAspect="1"/>
          </p:cNvPicPr>
          <p:nvPr/>
        </p:nvPicPr>
        <p:blipFill>
          <a:blip r:embed="rId6"/>
          <a:stretch>
            <a:fillRect/>
          </a:stretch>
        </p:blipFill>
        <p:spPr>
          <a:xfrm>
            <a:off x="3392199" y="5008959"/>
            <a:ext cx="3291839" cy="1645920"/>
          </a:xfrm>
          <a:prstGeom prst="rect">
            <a:avLst/>
          </a:prstGeom>
        </p:spPr>
      </p:pic>
      <p:sp>
        <p:nvSpPr>
          <p:cNvPr id="7" name="TextBox 6">
            <a:extLst>
              <a:ext uri="{FF2B5EF4-FFF2-40B4-BE49-F238E27FC236}">
                <a16:creationId xmlns:a16="http://schemas.microsoft.com/office/drawing/2014/main" id="{48A0D1DB-6437-D2A9-8474-01A03DFBA46E}"/>
              </a:ext>
            </a:extLst>
          </p:cNvPr>
          <p:cNvSpPr txBox="1"/>
          <p:nvPr/>
        </p:nvSpPr>
        <p:spPr>
          <a:xfrm>
            <a:off x="719329" y="4718304"/>
            <a:ext cx="2804159" cy="738664"/>
          </a:xfrm>
          <a:prstGeom prst="rect">
            <a:avLst/>
          </a:prstGeom>
          <a:noFill/>
        </p:spPr>
        <p:txBody>
          <a:bodyPr wrap="square" rtlCol="0">
            <a:spAutoFit/>
          </a:bodyPr>
          <a:lstStyle/>
          <a:p>
            <a:r>
              <a:rPr lang="en-US" sz="1400" dirty="0">
                <a:latin typeface="Big Caslon Medium" panose="02000603090000020003" pitchFamily="2" charset="-79"/>
                <a:cs typeface="Big Caslon Medium" panose="02000603090000020003" pitchFamily="2" charset="-79"/>
              </a:rPr>
              <a:t>Deadlines were set to keep group members accountable and keep track of task completed.</a:t>
            </a:r>
          </a:p>
        </p:txBody>
      </p:sp>
      <p:sp>
        <p:nvSpPr>
          <p:cNvPr id="8" name="TextBox 7">
            <a:extLst>
              <a:ext uri="{FF2B5EF4-FFF2-40B4-BE49-F238E27FC236}">
                <a16:creationId xmlns:a16="http://schemas.microsoft.com/office/drawing/2014/main" id="{F625D3C5-D5B9-0425-A4DC-657B334D2F69}"/>
              </a:ext>
            </a:extLst>
          </p:cNvPr>
          <p:cNvSpPr txBox="1"/>
          <p:nvPr/>
        </p:nvSpPr>
        <p:spPr>
          <a:xfrm>
            <a:off x="4282214" y="3895787"/>
            <a:ext cx="2401824" cy="738664"/>
          </a:xfrm>
          <a:prstGeom prst="rect">
            <a:avLst/>
          </a:prstGeom>
          <a:noFill/>
        </p:spPr>
        <p:txBody>
          <a:bodyPr wrap="square" rtlCol="0">
            <a:spAutoFit/>
          </a:bodyPr>
          <a:lstStyle/>
          <a:p>
            <a:r>
              <a:rPr lang="en-US" sz="1400" dirty="0">
                <a:latin typeface="Big Caslon Medium" panose="02000603090000020003" pitchFamily="2" charset="-79"/>
                <a:cs typeface="Big Caslon Medium" panose="02000603090000020003" pitchFamily="2" charset="-79"/>
              </a:rPr>
              <a:t>Communicating between each other and discussing different range of ideas </a:t>
            </a:r>
          </a:p>
        </p:txBody>
      </p:sp>
      <p:sp>
        <p:nvSpPr>
          <p:cNvPr id="9" name="TextBox 8">
            <a:extLst>
              <a:ext uri="{FF2B5EF4-FFF2-40B4-BE49-F238E27FC236}">
                <a16:creationId xmlns:a16="http://schemas.microsoft.com/office/drawing/2014/main" id="{4E9EF89C-AAA1-B11D-62A9-BFE016F36ED4}"/>
              </a:ext>
            </a:extLst>
          </p:cNvPr>
          <p:cNvSpPr txBox="1"/>
          <p:nvPr/>
        </p:nvSpPr>
        <p:spPr>
          <a:xfrm>
            <a:off x="6427566" y="5501116"/>
            <a:ext cx="2491991" cy="738664"/>
          </a:xfrm>
          <a:prstGeom prst="rect">
            <a:avLst/>
          </a:prstGeom>
          <a:noFill/>
        </p:spPr>
        <p:txBody>
          <a:bodyPr wrap="square" rtlCol="0">
            <a:spAutoFit/>
          </a:bodyPr>
          <a:lstStyle/>
          <a:p>
            <a:r>
              <a:rPr lang="en-US" sz="1400" dirty="0">
                <a:latin typeface="Big Caslon Medium" panose="02000603090000020003" pitchFamily="2" charset="-79"/>
                <a:cs typeface="Big Caslon Medium" panose="02000603090000020003" pitchFamily="2" charset="-79"/>
              </a:rPr>
              <a:t>Using internet sources to communicate when not at school</a:t>
            </a:r>
          </a:p>
        </p:txBody>
      </p:sp>
      <p:pic>
        <p:nvPicPr>
          <p:cNvPr id="10" name="New Recording 41.m4a" descr="New Recording 41.m4a">
            <a:hlinkClick r:id="" action="ppaction://media"/>
            <a:extLst>
              <a:ext uri="{FF2B5EF4-FFF2-40B4-BE49-F238E27FC236}">
                <a16:creationId xmlns:a16="http://schemas.microsoft.com/office/drawing/2014/main" id="{7CAC130F-C416-C494-CE49-D1F3BD62A1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2929" y="333677"/>
            <a:ext cx="812800" cy="812800"/>
          </a:xfrm>
          <a:prstGeom prst="rect">
            <a:avLst/>
          </a:prstGeom>
        </p:spPr>
      </p:pic>
      <p:pic>
        <p:nvPicPr>
          <p:cNvPr id="11" name="Picture 10">
            <a:extLst>
              <a:ext uri="{FF2B5EF4-FFF2-40B4-BE49-F238E27FC236}">
                <a16:creationId xmlns:a16="http://schemas.microsoft.com/office/drawing/2014/main" id="{FE421116-BDD9-447F-6C54-EACFF1E15A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4307" y="2469547"/>
            <a:ext cx="2610409" cy="1499775"/>
          </a:xfrm>
          <a:prstGeom prst="rect">
            <a:avLst/>
          </a:prstGeom>
        </p:spPr>
      </p:pic>
      <p:sp>
        <p:nvSpPr>
          <p:cNvPr id="12" name="Text Box 23">
            <a:extLst>
              <a:ext uri="{FF2B5EF4-FFF2-40B4-BE49-F238E27FC236}">
                <a16:creationId xmlns:a16="http://schemas.microsoft.com/office/drawing/2014/main" id="{EFAC3C83-0A35-C9AB-DF72-E3112DBDD2BF}"/>
              </a:ext>
            </a:extLst>
          </p:cNvPr>
          <p:cNvSpPr txBox="1"/>
          <p:nvPr/>
        </p:nvSpPr>
        <p:spPr>
          <a:xfrm>
            <a:off x="8142647" y="4120101"/>
            <a:ext cx="3863340" cy="10287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AU" sz="900" i="1" dirty="0">
                <a:solidFill>
                  <a:srgbClr val="44546A"/>
                </a:solidFill>
                <a:latin typeface="Calibri" panose="020F0502020204030204" pitchFamily="34" charset="0"/>
                <a:ea typeface="Yu Mincho" panose="02020400000000000000" pitchFamily="18" charset="-128"/>
                <a:cs typeface="Times New Roman" panose="02020603050405020304" pitchFamily="18" charset="0"/>
              </a:rPr>
              <a:t>Communication </a:t>
            </a:r>
            <a:endParaRPr lang="en-AU" sz="900" i="1" dirty="0">
              <a:solidFill>
                <a:srgbClr val="44546A"/>
              </a:solidFill>
              <a:effectLst/>
              <a:latin typeface="Calibri" panose="020F0502020204030204" pitchFamily="34" charset="0"/>
              <a:ea typeface="Yu Mincho" panose="02020400000000000000" pitchFamily="18" charset="-128"/>
              <a:cs typeface="Times New Roman" panose="02020603050405020304" pitchFamily="18" charset="0"/>
            </a:endParaRPr>
          </a:p>
          <a:p>
            <a:pPr>
              <a:spcAft>
                <a:spcPts val="1000"/>
              </a:spcAft>
            </a:pPr>
            <a:r>
              <a:rPr lang="en-AU" sz="900" i="1" dirty="0">
                <a:solidFill>
                  <a:srgbClr val="44546A"/>
                </a:solidFill>
                <a:effectLst/>
                <a:latin typeface="Calibri" panose="020F0502020204030204" pitchFamily="34" charset="0"/>
                <a:ea typeface="Yu Mincho" panose="02020400000000000000" pitchFamily="18" charset="-128"/>
                <a:cs typeface="Times New Roman" panose="02020603050405020304" pitchFamily="18" charset="0"/>
              </a:rPr>
              <a:t>this is an image showing how our group communicated which was done communicating via Microsoft teams. Microsoft teams was one of the most important sources of communication as it allowed us to share and distribute or different ideas, in order to resolve any conflict or confusion. It was also used to update any missing participants who weren’t present on the day.</a:t>
            </a:r>
          </a:p>
          <a:p>
            <a:r>
              <a:rPr lang="en-AU" sz="1200" dirty="0">
                <a:effectLst/>
                <a:latin typeface="Calibri" panose="020F0502020204030204" pitchFamily="34" charset="0"/>
                <a:ea typeface="Yu Mincho" panose="02020400000000000000" pitchFamily="18" charset="-128"/>
                <a:cs typeface="Times New Roman" panose="02020603050405020304" pitchFamily="18" charset="0"/>
              </a:rPr>
              <a:t> </a:t>
            </a:r>
          </a:p>
        </p:txBody>
      </p:sp>
      <p:sp>
        <p:nvSpPr>
          <p:cNvPr id="3" name="TextBox 2">
            <a:extLst>
              <a:ext uri="{FF2B5EF4-FFF2-40B4-BE49-F238E27FC236}">
                <a16:creationId xmlns:a16="http://schemas.microsoft.com/office/drawing/2014/main" id="{0A17AACC-7BB8-6DF9-B450-20AD08B297B1}"/>
              </a:ext>
            </a:extLst>
          </p:cNvPr>
          <p:cNvSpPr txBox="1"/>
          <p:nvPr/>
        </p:nvSpPr>
        <p:spPr>
          <a:xfrm>
            <a:off x="1233647" y="123231"/>
            <a:ext cx="10772339" cy="1107996"/>
          </a:xfrm>
          <a:prstGeom prst="rect">
            <a:avLst/>
          </a:prstGeom>
          <a:solidFill>
            <a:schemeClr val="accent1">
              <a:lumMod val="20000"/>
              <a:lumOff val="80000"/>
            </a:schemeClr>
          </a:solidFill>
          <a:ln w="34925">
            <a:solidFill>
              <a:schemeClr val="accent1">
                <a:lumMod val="75000"/>
              </a:schemeClr>
            </a:solidFill>
          </a:ln>
        </p:spPr>
        <p:txBody>
          <a:bodyPr wrap="square" rtlCol="0">
            <a:spAutoFit/>
          </a:bodyPr>
          <a:lstStyle/>
          <a:p>
            <a:r>
              <a:rPr lang="en-US" sz="1100" dirty="0">
                <a:effectLst/>
                <a:latin typeface="Segoe UI" panose="020B0502040204020203" pitchFamily="34" charset="0"/>
              </a:rPr>
              <a:t>IAE5: Discussion about how well the group members worked together, the distribution of tasks, and allocated due dates to keep people accountable. </a:t>
            </a:r>
          </a:p>
          <a:p>
            <a:endParaRPr lang="en-US" sz="1100" dirty="0">
              <a:latin typeface="Segoe UI" panose="020B0502040204020203" pitchFamily="34" charset="0"/>
            </a:endParaRPr>
          </a:p>
          <a:p>
            <a:r>
              <a:rPr lang="en-US" sz="1100" dirty="0">
                <a:latin typeface="Segoe UI" panose="020B0502040204020203" pitchFamily="34" charset="0"/>
              </a:rPr>
              <a:t>Some additional evidence of evaluating collaboration appears in the journal which can contribute to the assessment if IAE5. In 2023 the focus of this section is on evaluating the collaborative skills used across all aspects of the task as listed in the subject outline (e.g. identifying a problem, deconstructing the problem etc.). Providing examples of collaboration linked to the listed aspects of the task in the subject outline with evaluation of the success of the collab activities and the impact on the results/outcomes</a:t>
            </a:r>
            <a:r>
              <a:rPr lang="en-US" sz="1100" dirty="0">
                <a:effectLst/>
                <a:latin typeface="Segoe UI" panose="020B0502040204020203" pitchFamily="34" charset="0"/>
              </a:rPr>
              <a:t>.</a:t>
            </a:r>
          </a:p>
        </p:txBody>
      </p:sp>
      <p:sp>
        <p:nvSpPr>
          <p:cNvPr id="13" name="Footer Placeholder 12">
            <a:extLst>
              <a:ext uri="{FF2B5EF4-FFF2-40B4-BE49-F238E27FC236}">
                <a16:creationId xmlns:a16="http://schemas.microsoft.com/office/drawing/2014/main" id="{F1900933-E26B-F8EC-44AB-F8E2DF8FAF74}"/>
              </a:ext>
            </a:extLst>
          </p:cNvPr>
          <p:cNvSpPr>
            <a:spLocks noGrp="1"/>
          </p:cNvSpPr>
          <p:nvPr>
            <p:ph type="ftr" sz="quarter" idx="11"/>
          </p:nvPr>
        </p:nvSpPr>
        <p:spPr/>
        <p:txBody>
          <a:bodyPr/>
          <a:lstStyle/>
          <a:p>
            <a:r>
              <a:rPr lang="en-US"/>
              <a:t>Ref: A1194908</a:t>
            </a:r>
          </a:p>
        </p:txBody>
      </p:sp>
      <p:sp>
        <p:nvSpPr>
          <p:cNvPr id="14" name="Slide Number Placeholder 13">
            <a:extLst>
              <a:ext uri="{FF2B5EF4-FFF2-40B4-BE49-F238E27FC236}">
                <a16:creationId xmlns:a16="http://schemas.microsoft.com/office/drawing/2014/main" id="{F5F64D4E-8608-DC31-644A-CA29731CDD52}"/>
              </a:ext>
            </a:extLst>
          </p:cNvPr>
          <p:cNvSpPr>
            <a:spLocks noGrp="1"/>
          </p:cNvSpPr>
          <p:nvPr>
            <p:ph type="sldNum" sz="quarter" idx="12"/>
          </p:nvPr>
        </p:nvSpPr>
        <p:spPr/>
        <p:txBody>
          <a:bodyPr/>
          <a:lstStyle/>
          <a:p>
            <a:fld id="{4FAB73BC-B049-4115-A692-8D63A059BFB8}" type="slidenum">
              <a:rPr lang="en-US" smtClean="0"/>
              <a:t>3</a:t>
            </a:fld>
            <a:endParaRPr lang="en-US"/>
          </a:p>
        </p:txBody>
      </p:sp>
    </p:spTree>
    <p:extLst>
      <p:ext uri="{BB962C8B-B14F-4D97-AF65-F5344CB8AC3E}">
        <p14:creationId xmlns:p14="http://schemas.microsoft.com/office/powerpoint/2010/main" val="28075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9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CB029ECD6D85427BAD5E1D35DE4A29A4" version="1.0.0">
  <systemFields>
    <field name="Objective-Id">
      <value order="0">A1194908</value>
    </field>
    <field name="Objective-Title">
      <value order="0">AT2 Basketball shooting_ANNOTATED - Powerpoint</value>
    </field>
    <field name="Objective-Description">
      <value order="0"/>
    </field>
    <field name="Objective-CreationStamp">
      <value order="0">2023-05-02T06:52:36Z</value>
    </field>
    <field name="Objective-IsApproved">
      <value order="0">false</value>
    </field>
    <field name="Objective-IsPublished">
      <value order="0">false</value>
    </field>
    <field name="Objective-DatePublished">
      <value order="0"/>
    </field>
    <field name="Objective-ModificationStamp">
      <value order="0">2023-06-23T01:49:59Z</value>
    </field>
    <field name="Objective-Owner">
      <value order="0">Mike Askem</value>
    </field>
    <field name="Objective-Path">
      <value order="0">Objective Global Folder:Quality Assurance Cycle:Stage 2 - 2. Clarifying:Stage 2 Clarifying 2023:Science and Mathematics Clarifying 2023:Scientific Studies:School Assessment - AT1 and AT2:Sample 5</value>
    </field>
    <field name="Objective-Parent">
      <value order="0">Sample 5</value>
    </field>
    <field name="Objective-State">
      <value order="0">Being Edited</value>
    </field>
    <field name="Objective-VersionId">
      <value order="0">vA1911971</value>
    </field>
    <field name="Objective-Version">
      <value order="0">1.1</value>
    </field>
    <field name="Objective-VersionNumber">
      <value order="0">3</value>
    </field>
    <field name="Objective-VersionComment">
      <value order="0"/>
    </field>
    <field name="Objective-FileNumber">
      <value order="0">qA19605</value>
    </field>
    <field name="Objective-Classification">
      <value order="0"/>
    </field>
    <field name="Objective-Caveats">
      <value order="0"/>
    </field>
  </systemFields>
  <catalogues>
    <catalogue name="Document Type Catalogue" type="type" ori="id:cA25">
      <field name="Objective-Security Classification">
        <value order="0">OFFICIAL</value>
      </field>
    </catalogue>
  </catalogues>
</metadata>
</file>

<file path=customXml/item3.xml><?xml version="1.0" encoding="utf-8"?>
<ct:contentTypeSchema xmlns:ct="http://schemas.microsoft.com/office/2006/metadata/contentType" xmlns:ma="http://schemas.microsoft.com/office/2006/metadata/properties/metaAttributes" ct:_="" ma:_="" ma:contentTypeName="Document" ma:contentTypeID="0x0101003BF663F6F8F13840BF71D5ACA02A41AD" ma:contentTypeVersion="5" ma:contentTypeDescription="Create a new document." ma:contentTypeScope="" ma:versionID="76caec0161f2f5dd4a63122aded8f5e6">
  <xsd:schema xmlns:xsd="http://www.w3.org/2001/XMLSchema" xmlns:xs="http://www.w3.org/2001/XMLSchema" xmlns:p="http://schemas.microsoft.com/office/2006/metadata/properties" xmlns:ns2="055d8503-5e6c-4942-959a-338301ad6039" targetNamespace="http://schemas.microsoft.com/office/2006/metadata/properties" ma:root="true" ma:fieldsID="db25c0d6ffa0810500ba3c87386fe425" ns2:_="">
    <xsd:import namespace="055d8503-5e6c-4942-959a-338301ad60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d8503-5e6c-4942-959a-338301ad60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037FE-B522-4410-91B4-D4B8C07ECF12}">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3.xml><?xml version="1.0" encoding="utf-8"?>
<ds:datastoreItem xmlns:ds="http://schemas.openxmlformats.org/officeDocument/2006/customXml" ds:itemID="{9B0586F3-14A0-4763-8A9C-F876E53F8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d8503-5e6c-4942-959a-338301ad6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7675F5-CCCF-44E2-BF2B-A747928E7A3E}">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055d8503-5e6c-4942-959a-338301ad6039"/>
    <ds:schemaRef ds:uri="http://www.w3.org/XML/1998/namespace"/>
  </ds:schemaRefs>
</ds:datastoreItem>
</file>

<file path=docMetadata/LabelInfo.xml><?xml version="1.0" encoding="utf-8"?>
<clbl:labelList xmlns:clbl="http://schemas.microsoft.com/office/2020/mipLabelMetadata">
  <clbl:label id="{96b289ea-b729-4a61-8be4-4c9b5998d087}"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Wood Type</Template>
  <TotalTime>537</TotalTime>
  <Words>402</Words>
  <Application>Microsoft Office PowerPoint</Application>
  <PresentationFormat>Widescreen</PresentationFormat>
  <Paragraphs>30</Paragraphs>
  <Slides>3</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Arial</vt:lpstr>
      <vt:lpstr>Big Caslon Medium</vt:lpstr>
      <vt:lpstr>Calibri</vt:lpstr>
      <vt:lpstr>Rockwell</vt:lpstr>
      <vt:lpstr>Rockwell Condensed</vt:lpstr>
      <vt:lpstr>Rockwell Extra Bold</vt:lpstr>
      <vt:lpstr>Segoe UI</vt:lpstr>
      <vt:lpstr>Times New Roman</vt:lpstr>
      <vt:lpstr>Wingdings</vt:lpstr>
      <vt:lpstr>Wood Type</vt:lpstr>
      <vt:lpstr>Stage 2 Scientific Studies – Assessment Type 2 Collaborative Inquiry (20%)</vt:lpstr>
      <vt:lpstr>SummAry of design</vt:lpstr>
      <vt:lpstr>Evaluation of effectiveness of collaboration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2 Scientific Studies – Assessment Type 2 Collaborative Inquiry (20%)</dc:title>
  <dc:creator>Niyonkuru, Donatien (School SA)</dc:creator>
  <cp:lastModifiedBy>Carr, Haylie (SACE)</cp:lastModifiedBy>
  <cp:revision>10</cp:revision>
  <dcterms:created xsi:type="dcterms:W3CDTF">2022-10-22T01:33:24Z</dcterms:created>
  <dcterms:modified xsi:type="dcterms:W3CDTF">2023-06-23T01:50:45Z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0x0101003BF663F6F8F13840BF71D5ACA02A41AD</vt:lpwstr>
  </property>
  <property fmtid="{D5CDD505-2E9C-101B-9397-08002B2CF9AE}" pid="3" name="ClassificationContentMarkingHeaderLocations">
    <vt:lpwstr>Wood Type:11</vt:lpwstr>
  </property>
  <property fmtid="{D5CDD505-2E9C-101B-9397-08002B2CF9AE}" pid="4" name="ClassificationContentMarkingHeaderText">
    <vt:lpwstr>OFFICIAL: Sensitive</vt:lpwstr>
  </property>
  <property fmtid="{D5CDD505-2E9C-101B-9397-08002B2CF9AE}" pid="5" name="Objective-Id">
    <vt:lpwstr>A1194908</vt:lpwstr>
  </property>
  <property fmtid="{D5CDD505-2E9C-101B-9397-08002B2CF9AE}" pid="6" name="Objective-Title">
    <vt:lpwstr>AT2 Basketball shooting_ANNOTATED - Powerpoint</vt:lpwstr>
  </property>
  <property fmtid="{D5CDD505-2E9C-101B-9397-08002B2CF9AE}" pid="7" name="Objective-Description">
    <vt:lpwstr/>
  </property>
  <property fmtid="{D5CDD505-2E9C-101B-9397-08002B2CF9AE}" pid="8" name="Objective-CreationStamp">
    <vt:filetime>2023-05-02T06:52:36Z</vt:filetime>
  </property>
  <property fmtid="{D5CDD505-2E9C-101B-9397-08002B2CF9AE}" pid="9" name="Objective-IsApproved">
    <vt:bool>false</vt:bool>
  </property>
  <property fmtid="{D5CDD505-2E9C-101B-9397-08002B2CF9AE}" pid="10" name="Objective-IsPublished">
    <vt:bool>false</vt:bool>
  </property>
  <property fmtid="{D5CDD505-2E9C-101B-9397-08002B2CF9AE}" pid="11" name="Objective-DatePublished">
    <vt:lpwstr/>
  </property>
  <property fmtid="{D5CDD505-2E9C-101B-9397-08002B2CF9AE}" pid="12" name="Objective-ModificationStamp">
    <vt:filetime>2023-06-23T01:49:59Z</vt:filetime>
  </property>
  <property fmtid="{D5CDD505-2E9C-101B-9397-08002B2CF9AE}" pid="13" name="Objective-Owner">
    <vt:lpwstr>Mike Askem</vt:lpwstr>
  </property>
  <property fmtid="{D5CDD505-2E9C-101B-9397-08002B2CF9AE}" pid="14" name="Objective-Path">
    <vt:lpwstr>Objective Global Folder:Quality Assurance Cycle:Stage 2 - 2. Clarifying:Stage 2 Clarifying 2023:Science and Mathematics Clarifying 2023:Scientific Studies:School Assessment - AT1 and AT2:Sample 5</vt:lpwstr>
  </property>
  <property fmtid="{D5CDD505-2E9C-101B-9397-08002B2CF9AE}" pid="15" name="Objective-Parent">
    <vt:lpwstr>Sample 5</vt:lpwstr>
  </property>
  <property fmtid="{D5CDD505-2E9C-101B-9397-08002B2CF9AE}" pid="16" name="Objective-State">
    <vt:lpwstr>Being Edited</vt:lpwstr>
  </property>
  <property fmtid="{D5CDD505-2E9C-101B-9397-08002B2CF9AE}" pid="17" name="Objective-VersionId">
    <vt:lpwstr>vA1911971</vt:lpwstr>
  </property>
  <property fmtid="{D5CDD505-2E9C-101B-9397-08002B2CF9AE}" pid="18" name="Objective-Version">
    <vt:lpwstr>1.1</vt:lpwstr>
  </property>
  <property fmtid="{D5CDD505-2E9C-101B-9397-08002B2CF9AE}" pid="19" name="Objective-VersionNumber">
    <vt:r8>3</vt:r8>
  </property>
  <property fmtid="{D5CDD505-2E9C-101B-9397-08002B2CF9AE}" pid="20" name="Objective-VersionComment">
    <vt:lpwstr/>
  </property>
  <property fmtid="{D5CDD505-2E9C-101B-9397-08002B2CF9AE}" pid="21" name="Objective-FileNumber">
    <vt:lpwstr>qA19605</vt:lpwstr>
  </property>
  <property fmtid="{D5CDD505-2E9C-101B-9397-08002B2CF9AE}" pid="22" name="Objective-Classification">
    <vt:lpwstr/>
  </property>
  <property fmtid="{D5CDD505-2E9C-101B-9397-08002B2CF9AE}" pid="23" name="Objective-Caveats">
    <vt:lpwstr/>
  </property>
  <property fmtid="{D5CDD505-2E9C-101B-9397-08002B2CF9AE}" pid="24" name="Objective-Security Classification">
    <vt:lpwstr>OFFICIAL</vt:lpwstr>
  </property>
</Properties>
</file>